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7"/>
  </p:notesMasterIdLst>
  <p:handoutMasterIdLst>
    <p:handoutMasterId r:id="rId8"/>
  </p:handoutMasterIdLst>
  <p:sldIdLst>
    <p:sldId id="259" r:id="rId2"/>
    <p:sldId id="260" r:id="rId3"/>
    <p:sldId id="258" r:id="rId4"/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0AA624"/>
    <a:srgbClr val="008000"/>
    <a:srgbClr val="800080"/>
    <a:srgbClr val="DB4C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94713" autoAdjust="0"/>
  </p:normalViewPr>
  <p:slideViewPr>
    <p:cSldViewPr>
      <p:cViewPr varScale="1">
        <p:scale>
          <a:sx n="60" d="100"/>
          <a:sy n="60" d="100"/>
        </p:scale>
        <p:origin x="144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9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>
            <a:extLst>
              <a:ext uri="{FF2B5EF4-FFF2-40B4-BE49-F238E27FC236}">
                <a16:creationId xmlns:a16="http://schemas.microsoft.com/office/drawing/2014/main" id="{71C2F90C-D33B-4EE6-886B-5B02F70A0E7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5091" name="Rectangle 3">
            <a:extLst>
              <a:ext uri="{FF2B5EF4-FFF2-40B4-BE49-F238E27FC236}">
                <a16:creationId xmlns:a16="http://schemas.microsoft.com/office/drawing/2014/main" id="{FAD15E40-191A-43C1-920D-54A73E70FE0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5092" name="Rectangle 4">
            <a:extLst>
              <a:ext uri="{FF2B5EF4-FFF2-40B4-BE49-F238E27FC236}">
                <a16:creationId xmlns:a16="http://schemas.microsoft.com/office/drawing/2014/main" id="{5E347236-C696-4935-928C-6C23A18CE8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5093" name="Rectangle 5">
            <a:extLst>
              <a:ext uri="{FF2B5EF4-FFF2-40B4-BE49-F238E27FC236}">
                <a16:creationId xmlns:a16="http://schemas.microsoft.com/office/drawing/2014/main" id="{0B4864DC-838F-4E5A-AF56-605497C5854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176349-BDE0-4D0E-9AA1-3C891A8F91E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>
            <a:extLst>
              <a:ext uri="{FF2B5EF4-FFF2-40B4-BE49-F238E27FC236}">
                <a16:creationId xmlns:a16="http://schemas.microsoft.com/office/drawing/2014/main" id="{499845BF-080F-41F6-A82F-677B52E1730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4067" name="Rectangle 3">
            <a:extLst>
              <a:ext uri="{FF2B5EF4-FFF2-40B4-BE49-F238E27FC236}">
                <a16:creationId xmlns:a16="http://schemas.microsoft.com/office/drawing/2014/main" id="{2E59391E-8777-4A1E-B2E1-2DE93B2DEB8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77995A6-D641-404D-8AEA-B6F64773EF9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4069" name="Rectangle 5">
            <a:extLst>
              <a:ext uri="{FF2B5EF4-FFF2-40B4-BE49-F238E27FC236}">
                <a16:creationId xmlns:a16="http://schemas.microsoft.com/office/drawing/2014/main" id="{D20EA152-2272-4D8B-8B6D-3E4BABB36D1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4070" name="Rectangle 6">
            <a:extLst>
              <a:ext uri="{FF2B5EF4-FFF2-40B4-BE49-F238E27FC236}">
                <a16:creationId xmlns:a16="http://schemas.microsoft.com/office/drawing/2014/main" id="{D24EA459-11E8-4940-B7D9-DC257503E15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4071" name="Rectangle 7">
            <a:extLst>
              <a:ext uri="{FF2B5EF4-FFF2-40B4-BE49-F238E27FC236}">
                <a16:creationId xmlns:a16="http://schemas.microsoft.com/office/drawing/2014/main" id="{6A2444C6-6100-4451-AA52-8ECF3B0A27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FC5049A-FD65-4C50-AE2D-FAA73AD073D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8E6E84BB-47D5-4BA3-A8C8-E43C05F9A9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10A9FB-729C-4C58-8D45-1CDBC225379B}" type="slidenum">
              <a:rPr lang="en-US" altLang="el-GR" smtClean="0"/>
              <a:pPr>
                <a:spcBef>
                  <a:spcPct val="0"/>
                </a:spcBef>
              </a:pPr>
              <a:t>1</a:t>
            </a:fld>
            <a:endParaRPr lang="en-US" altLang="el-GR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236C18AC-567D-4EFA-8158-57474DE1DF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62378AC-09B4-4673-9544-E8931A91D8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111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8E6E84BB-47D5-4BA3-A8C8-E43C05F9A9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10A9FB-729C-4C58-8D45-1CDBC225379B}" type="slidenum">
              <a:rPr lang="en-US" altLang="el-GR" smtClean="0"/>
              <a:pPr>
                <a:spcBef>
                  <a:spcPct val="0"/>
                </a:spcBef>
              </a:pPr>
              <a:t>2</a:t>
            </a:fld>
            <a:endParaRPr lang="en-US" altLang="el-GR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236C18AC-567D-4EFA-8158-57474DE1DF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62378AC-09B4-4673-9544-E8931A91D8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725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8E6E84BB-47D5-4BA3-A8C8-E43C05F9A9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10A9FB-729C-4C58-8D45-1CDBC225379B}" type="slidenum">
              <a:rPr lang="en-US" altLang="el-GR" smtClean="0"/>
              <a:pPr>
                <a:spcBef>
                  <a:spcPct val="0"/>
                </a:spcBef>
              </a:pPr>
              <a:t>3</a:t>
            </a:fld>
            <a:endParaRPr lang="en-US" altLang="el-GR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236C18AC-567D-4EFA-8158-57474DE1DF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62378AC-09B4-4673-9544-E8931A91D8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200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8E6E84BB-47D5-4BA3-A8C8-E43C05F9A9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10A9FB-729C-4C58-8D45-1CDBC225379B}" type="slidenum">
              <a:rPr lang="en-US" altLang="el-GR" smtClean="0"/>
              <a:pPr>
                <a:spcBef>
                  <a:spcPct val="0"/>
                </a:spcBef>
              </a:pPr>
              <a:t>4</a:t>
            </a:fld>
            <a:endParaRPr lang="en-US" altLang="el-GR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236C18AC-567D-4EFA-8158-57474DE1DF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62378AC-09B4-4673-9544-E8931A91D8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8E6E84BB-47D5-4BA3-A8C8-E43C05F9A9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10A9FB-729C-4C58-8D45-1CDBC225379B}" type="slidenum">
              <a:rPr lang="en-US" altLang="el-GR" smtClean="0"/>
              <a:pPr>
                <a:spcBef>
                  <a:spcPct val="0"/>
                </a:spcBef>
              </a:pPr>
              <a:t>5</a:t>
            </a:fld>
            <a:endParaRPr lang="en-US" altLang="el-GR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236C18AC-567D-4EFA-8158-57474DE1DF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62378AC-09B4-4673-9544-E8931A91D8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827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803B7DCE-286A-45C3-BC12-DD0609EFA8D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FC439E7E-5D43-4DED-9861-BD12CA94F14A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A3F8AD4E-A704-4E2D-B085-ED119366A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3BFAAB47-A9E9-4125-A6AF-12DAB31891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8A8A9469-4FB6-4F52-A40C-A26E17F3F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1DF47E83-BD7B-46AC-A775-9B82A5F1F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055005FC-C16F-4728-9155-B786123F3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9143ED01-7BA4-444F-ABB3-D18F89561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0BADC3A9-68AB-4A57-8B6B-CD0F5297A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E6BBA7BD-358A-4EAF-835B-6FB673E7A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DF50DDBB-655B-40FC-9895-7E48ED6DBF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615181A3-2FB4-41B2-98D2-B09C931709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8D612826-4ACC-4D03-A373-4B2E894F59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E17F5ACD-8981-4CDC-B465-C19F5CA4F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FFB64943-3426-4AF9-9869-688150D84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0A016E1B-FD17-47D1-8560-68BB6403F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95C21376-6BF8-410C-AAF0-40D53174B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4846322B-FA1B-4039-AFC6-FB4F6FB4F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57A5CDD9-23F5-40DB-A648-7173C66F9D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257B79A3-CE38-48BD-AAA4-7EDE2CDC8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91BDE536-7485-44A0-8E2C-46F5A564D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E77F728F-AE16-480C-9323-5E4417E62D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503C1679-F700-4F3C-8F55-979712040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B22C5F33-AE71-44AC-8396-C770F539BB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A9E7DA19-3D3A-4B4D-BCEB-5F1F92AEBB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588690C9-B0E6-40FD-ADDA-D819CB874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2694D04F-1F09-4806-B0E0-7C405438F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5E4D548C-41AD-475C-B681-AD9AF163C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52402CD8-A58F-4D4B-8CED-04F5481AC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C879024F-A765-4419-B1FF-EBF947470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F0674EF5-6146-414E-905E-8A98E0157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2D2FD0B1-C92E-4060-B9A8-E3802BCE0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C6B3FA52-9DB0-4036-9CB1-5C0D84AAA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C90D9136-DB95-456B-A4B4-065E01039D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GB" altLang="en-US" noProof="0"/>
              <a:t>Κάντε κλικ για επεξεργασία του τίτλου</a:t>
            </a:r>
          </a:p>
        </p:txBody>
      </p:sp>
      <p:sp>
        <p:nvSpPr>
          <p:cNvPr id="5068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GB" altLang="en-US" noProof="0"/>
              <a:t>Κάντε κλικ για να επεξεργαστείτε τον υπότιτλο του υποδείγματος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AE158B59-FFEB-4C03-8F12-49E65E4A68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8CC0BF89-D300-4474-A1BD-FC050B0F1D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683CC8B6-EEE7-44EA-B72F-8901DF41ED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D2F1C-5260-4072-904A-8FA3EC33DA1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4415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F8DC81A-E19E-414E-B33B-561BA21D8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7E8610C-1787-459E-B662-B209A9E0C8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88E4CF4-8C7C-4ED4-B82F-0E3E71395F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81FC5-59B5-4D53-9CDD-DF7A022D1C2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41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E53FEB0-FA45-4CCD-97EB-C6300FA890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9B6A575-C6C0-4891-BE0E-0D5CFC0ECD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8AE3A6C-27D9-41C2-805D-9E977C2CF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5D6C5-95D7-4B40-ACF2-40ED33A0DC6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4901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647F42-2D56-4A25-BF3F-9BF285ABEC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E83EBB0-07EC-4A8F-8513-592108CE2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CE68D2C-303F-4D1D-BD00-C5372443AE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0AD8D-FB84-47F1-8641-1E4189276C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6760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43776DA-750D-4C60-96F2-E2BF2E6392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CBC57F1-71F9-4425-BF1B-0CA3395C58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8EBE8C6-0C93-4DD7-A992-7C50478FB6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8F8C9-BE82-4C9D-AB37-6A1F977FD5C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7424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495B07-70BC-40D6-9A1F-C235D16312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DAA121-E0E4-4CFE-8B66-3C77D142E5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6D3B636-3E2A-44AF-9429-2CAC751F7B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C9A0-D4C5-4BD0-AA0B-F3F1E65F29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9510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A1E94E8-E42C-4A03-8B63-64B875112D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C0E0D3E-7C5D-497F-AC82-0B7E5C1E5C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647E022-7A26-441F-83FF-F734E18238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CFEE8-1204-418E-BBA7-1A5B605653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43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5F12740-BAB2-448C-B2A3-EB2D82BF18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A977A6-54A7-4CF3-AC01-A15885F980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B007661-D641-4B25-AB5A-09AEA05B8F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9F9A0-2525-44F6-866B-6A74B6B6BF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4691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7A089F34-60AB-47D2-B05E-A7E73F6035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45201B6A-5CEE-469C-BB33-961F1F3F4E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841C6CF0-4297-46BC-9277-43E82A3D41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76A8A-37D5-4552-9C88-17E79F58ECA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1935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6D654E-3AE9-49DA-A41B-8CB893E1DA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B1EA87-6ED4-4225-8C34-DC8D108263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1B4BC8A-E965-4988-ABD9-F2E2AB64F2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81135-14E1-4E66-9EA1-B2012561A96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126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65ADBB-BC67-477D-B8DA-D31A98DD43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3CA410-95DE-4DB8-8939-B442B2393E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2381F8A3-BDD2-420D-B0A0-3453625759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D654F-9BB0-4C42-BB04-7F1651A80EC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2515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FE109379-C4F4-4BCF-914D-B5F4465B940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5A2D56B-0CD9-4CE8-A49F-5906225476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Κάντε κλικ για επεξεργασία του τίτλου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CBE0656-A098-4952-BD71-595801E05D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GB" altLang="en-US"/>
              <a:t>Δεύτερου επιπέδου</a:t>
            </a:r>
          </a:p>
          <a:p>
            <a:pPr lvl="2"/>
            <a:r>
              <a:rPr lang="en-GB" altLang="en-US"/>
              <a:t>Τρίτου επιπέδου</a:t>
            </a:r>
          </a:p>
          <a:p>
            <a:pPr lvl="3"/>
            <a:r>
              <a:rPr lang="en-GB" altLang="en-US"/>
              <a:t>Τέταρτου επιπέδου</a:t>
            </a:r>
          </a:p>
          <a:p>
            <a:pPr lvl="4"/>
            <a:r>
              <a:rPr lang="en-GB" altLang="en-US"/>
              <a:t>Πέμπτου επιπέδου</a:t>
            </a:r>
          </a:p>
        </p:txBody>
      </p:sp>
      <p:sp>
        <p:nvSpPr>
          <p:cNvPr id="505861" name="Rectangle 5">
            <a:extLst>
              <a:ext uri="{FF2B5EF4-FFF2-40B4-BE49-F238E27FC236}">
                <a16:creationId xmlns:a16="http://schemas.microsoft.com/office/drawing/2014/main" id="{A6773866-568A-4B70-ABD6-159372CA1D3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05862" name="Rectangle 6">
            <a:extLst>
              <a:ext uri="{FF2B5EF4-FFF2-40B4-BE49-F238E27FC236}">
                <a16:creationId xmlns:a16="http://schemas.microsoft.com/office/drawing/2014/main" id="{2E33AB33-6B3C-44FA-84AB-E7793B7E388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l-GR" altLang="en-US"/>
              <a:t>Διοίκηση Επιχειρήσεων, Τεχνολογία &amp; Συστήματα Πληροφοριών Διοίκησης                                   2ο  Κεφάλαιο   - Δρ Δημήτριος Μαδυτινός</a:t>
            </a:r>
            <a:endParaRPr lang="en-GB" altLang="en-US"/>
          </a:p>
        </p:txBody>
      </p:sp>
      <p:sp>
        <p:nvSpPr>
          <p:cNvPr id="505863" name="Rectangle 7">
            <a:extLst>
              <a:ext uri="{FF2B5EF4-FFF2-40B4-BE49-F238E27FC236}">
                <a16:creationId xmlns:a16="http://schemas.microsoft.com/office/drawing/2014/main" id="{E7D7BA6F-B868-4BF6-9D8B-7054DF31CFB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59183185-97CA-4399-848F-E3B6A26BA9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83B6D77A-5FDD-43FA-A986-3EAD5EAA03FB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6BDD2A2E-DCE7-4166-9C7F-B9689E430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4A315436-2164-4B66-B413-E7EEACD4E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E0826817-CF1D-4126-A39E-08E264460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6E757EA1-0FB0-42B6-811C-BEDF82962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82ABD745-5109-4A9A-80E1-299DF4580A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9ED1546D-3B26-4CEC-A834-54BA5A20A0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A736E69B-5CFC-48EE-B123-02590DD749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6BB4884B-2EEC-4DEC-B152-BF87AEF3D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8AF41C6B-15BB-4E0E-B6DD-5D6D70A98D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DA5E8A94-A9B5-490A-9438-1FB92B93EF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E10355B3-2E61-45FF-A36C-342926F58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D9B5258D-ACC8-4473-8C32-5066E1E98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52A3B37C-B6E0-4CEC-A08F-C87CA50C0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E701B133-C549-44AA-A728-81245AB83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F917432E-C1F4-4D9D-879D-D878F57FE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141BC013-87FC-41B0-ACE3-9994A3152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84142598-ABBD-4081-AB01-EA716516F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08283F41-8430-492E-B3F2-DC2FEC937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7B7C70C8-FCA6-4D78-ABEC-83F5108D4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3F38150B-7D64-434B-810E-303391668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0A07E721-66D9-4312-8FBB-98B2FD894C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5FE72EF1-A950-4E00-96CE-3469AC52F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CD231305-C3E8-4A53-A6E0-5684578F8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CC107A75-70D8-4F18-A68D-B8A6245FA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93208081-56BD-4908-B9D0-EB08E01A5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13C0899D-C909-4FEE-A05E-C87536339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BA233A0C-913A-4BC8-BFF4-518FD46EA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9ACD5288-CA76-43B8-9089-C4B9303910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E594292F-B2EC-4296-97C3-9A353C76E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235F3212-43A9-47E3-849C-D70B27099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899985B0-0910-4102-8248-F93F5F393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l-GR" altLang="el-G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6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b.gy/o0c3x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b.gy/u0usv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736AE82E-CCAA-4C14-9922-05F410F1C5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051050" y="6248400"/>
            <a:ext cx="4789488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1100" dirty="0">
                <a:latin typeface="Arial Narrow" panose="020B0606020202030204" pitchFamily="34" charset="0"/>
              </a:rPr>
              <a:t> Δρ Δημήτριος Μαδυτινός</a:t>
            </a:r>
            <a:endParaRPr lang="en-GB" altLang="en-US" sz="1100" dirty="0">
              <a:latin typeface="Arial Narrow" panose="020B0606020202030204" pitchFamily="34" charset="0"/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AB39F19-BE88-4920-9BEA-37605B4301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76263" y="2881313"/>
            <a:ext cx="6696075" cy="3311525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</p:txBody>
      </p:sp>
      <p:sp>
        <p:nvSpPr>
          <p:cNvPr id="5125" name="5 - Θέση αριθμού διαφάνειας">
            <a:extLst>
              <a:ext uri="{FF2B5EF4-FFF2-40B4-BE49-F238E27FC236}">
                <a16:creationId xmlns:a16="http://schemas.microsoft.com/office/drawing/2014/main" id="{D4F77106-5B50-4B2F-B38C-743127F94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7CE38C-8AD8-43AB-97F2-96DBA43F3EED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en-US" sz="10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056B3B-CBFA-4B11-984B-11DC7ECF1F6B}"/>
              </a:ext>
            </a:extLst>
          </p:cNvPr>
          <p:cNvSpPr txBox="1"/>
          <p:nvPr/>
        </p:nvSpPr>
        <p:spPr>
          <a:xfrm>
            <a:off x="90488" y="152293"/>
            <a:ext cx="8599487" cy="676276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</p:spPr>
        <p:txBody>
          <a:bodyPr lIns="74295" tIns="37148" rIns="74295" bIns="37148" anchor="b">
            <a:norm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3200" b="1" cap="none" baseline="0">
                <a:solidFill>
                  <a:schemeClr val="accent1"/>
                </a:solidFill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Arial Narrow" panose="020B0606020202030204" pitchFamily="34" charset="0"/>
              </a:rPr>
              <a:t>Social media marketing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4A2EA1-49EF-4F6E-97D0-1467738091FF}"/>
              </a:ext>
            </a:extLst>
          </p:cNvPr>
          <p:cNvSpPr txBox="1"/>
          <p:nvPr/>
        </p:nvSpPr>
        <p:spPr>
          <a:xfrm>
            <a:off x="0" y="828569"/>
            <a:ext cx="89644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Arial Narrow" panose="020B0606020202030204" pitchFamily="34" charset="0"/>
              </a:rPr>
              <a:t>7 Effective Social Media Marketing Strategies For Your Brand</a:t>
            </a:r>
            <a:endParaRPr lang="el-GR" sz="2800" dirty="0">
              <a:latin typeface="Arial Narrow" panose="020B0606020202030204" pitchFamily="34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2C6010BF-9079-45F9-B83C-EB37A92BF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020" y="1627569"/>
            <a:ext cx="6471318" cy="423981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45A55EA-EC48-46A0-8BA0-8B0A2A30A4D1}"/>
              </a:ext>
            </a:extLst>
          </p:cNvPr>
          <p:cNvSpPr txBox="1"/>
          <p:nvPr/>
        </p:nvSpPr>
        <p:spPr>
          <a:xfrm>
            <a:off x="3383868" y="580021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4"/>
              </a:rPr>
              <a:t>https://rb.gy/o0c3xl</a:t>
            </a:r>
            <a:r>
              <a:rPr lang="en-GB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7454046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736AE82E-CCAA-4C14-9922-05F410F1C5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051050" y="6248400"/>
            <a:ext cx="4789488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1100" dirty="0">
                <a:latin typeface="Arial Narrow" panose="020B0606020202030204" pitchFamily="34" charset="0"/>
              </a:rPr>
              <a:t> Δρ Δημήτριος Μαδυτινός</a:t>
            </a:r>
            <a:endParaRPr lang="en-GB" altLang="en-US" sz="1100" dirty="0">
              <a:latin typeface="Arial Narrow" panose="020B0606020202030204" pitchFamily="34" charset="0"/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AB39F19-BE88-4920-9BEA-37605B4301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76263" y="2881313"/>
            <a:ext cx="6696075" cy="3311525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</p:txBody>
      </p:sp>
      <p:sp>
        <p:nvSpPr>
          <p:cNvPr id="5125" name="5 - Θέση αριθμού διαφάνειας">
            <a:extLst>
              <a:ext uri="{FF2B5EF4-FFF2-40B4-BE49-F238E27FC236}">
                <a16:creationId xmlns:a16="http://schemas.microsoft.com/office/drawing/2014/main" id="{D4F77106-5B50-4B2F-B38C-743127F94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7CE38C-8AD8-43AB-97F2-96DBA43F3EED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0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056B3B-CBFA-4B11-984B-11DC7ECF1F6B}"/>
              </a:ext>
            </a:extLst>
          </p:cNvPr>
          <p:cNvSpPr txBox="1"/>
          <p:nvPr/>
        </p:nvSpPr>
        <p:spPr>
          <a:xfrm>
            <a:off x="90488" y="152293"/>
            <a:ext cx="8599487" cy="676276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</p:spPr>
        <p:txBody>
          <a:bodyPr lIns="74295" tIns="37148" rIns="74295" bIns="37148" anchor="b">
            <a:norm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3200" b="1" cap="none" baseline="0">
                <a:solidFill>
                  <a:schemeClr val="accent1"/>
                </a:solidFill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Arial Narrow" panose="020B0606020202030204" pitchFamily="34" charset="0"/>
              </a:rPr>
              <a:t>Social media marketing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4A2EA1-49EF-4F6E-97D0-1467738091FF}"/>
              </a:ext>
            </a:extLst>
          </p:cNvPr>
          <p:cNvSpPr txBox="1"/>
          <p:nvPr/>
        </p:nvSpPr>
        <p:spPr>
          <a:xfrm>
            <a:off x="485899" y="828569"/>
            <a:ext cx="6876802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3200" dirty="0">
                <a:latin typeface="Arial Narrow" panose="020B0606020202030204" pitchFamily="34" charset="0"/>
              </a:rPr>
              <a:t>Είναι ένας ισχυρός τρόπος για επιχειρήσεις όλων των μεγεθών να προσεγγίσουν υποψήφιους πελάτες και πελάτες. </a:t>
            </a:r>
            <a:endParaRPr lang="en-US" sz="3200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3200" dirty="0">
                <a:latin typeface="Arial Narrow" panose="020B0606020202030204" pitchFamily="34" charset="0"/>
              </a:rPr>
              <a:t>Οι άνθρωποι ανακαλύπτουν, μαθαίνουν, ακολουθούν και αγοράζουν από επωνυμίες στα μέσα κοινωνικής δικτύωσης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3200" dirty="0">
                <a:latin typeface="Arial Narrow" panose="020B0606020202030204" pitchFamily="34" charset="0"/>
              </a:rPr>
              <a:t>Αν δεν βρίσκεστε σε πλατφόρμες όπως το Facebook, το Instagram και το LinkedIn, χάνετε!</a:t>
            </a:r>
          </a:p>
        </p:txBody>
      </p:sp>
    </p:spTree>
    <p:extLst>
      <p:ext uri="{BB962C8B-B14F-4D97-AF65-F5344CB8AC3E}">
        <p14:creationId xmlns:p14="http://schemas.microsoft.com/office/powerpoint/2010/main" val="1227770182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736AE82E-CCAA-4C14-9922-05F410F1C5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051050" y="6248400"/>
            <a:ext cx="4789488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1100" dirty="0">
                <a:latin typeface="Arial Narrow" panose="020B0606020202030204" pitchFamily="34" charset="0"/>
              </a:rPr>
              <a:t> Δρ Δημήτριος Μαδυτινός</a:t>
            </a:r>
            <a:endParaRPr lang="en-GB" altLang="en-US" sz="1100" dirty="0">
              <a:latin typeface="Arial Narrow" panose="020B0606020202030204" pitchFamily="34" charset="0"/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AB39F19-BE88-4920-9BEA-37605B4301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76263" y="2881313"/>
            <a:ext cx="6696075" cy="3311525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</p:txBody>
      </p:sp>
      <p:sp>
        <p:nvSpPr>
          <p:cNvPr id="5125" name="5 - Θέση αριθμού διαφάνειας">
            <a:extLst>
              <a:ext uri="{FF2B5EF4-FFF2-40B4-BE49-F238E27FC236}">
                <a16:creationId xmlns:a16="http://schemas.microsoft.com/office/drawing/2014/main" id="{D4F77106-5B50-4B2F-B38C-743127F94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7CE38C-8AD8-43AB-97F2-96DBA43F3EED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0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056B3B-CBFA-4B11-984B-11DC7ECF1F6B}"/>
              </a:ext>
            </a:extLst>
          </p:cNvPr>
          <p:cNvSpPr txBox="1"/>
          <p:nvPr/>
        </p:nvSpPr>
        <p:spPr>
          <a:xfrm>
            <a:off x="90488" y="152293"/>
            <a:ext cx="8599487" cy="676276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</p:spPr>
        <p:txBody>
          <a:bodyPr lIns="74295" tIns="37148" rIns="74295" bIns="37148" anchor="b">
            <a:norm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3200" b="1" cap="none" baseline="0">
                <a:solidFill>
                  <a:schemeClr val="accent1"/>
                </a:solidFill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Arial Narrow" panose="020B0606020202030204" pitchFamily="34" charset="0"/>
              </a:rPr>
              <a:t>Social media marketing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4A2EA1-49EF-4F6E-97D0-1467738091FF}"/>
              </a:ext>
            </a:extLst>
          </p:cNvPr>
          <p:cNvSpPr txBox="1"/>
          <p:nvPr/>
        </p:nvSpPr>
        <p:spPr>
          <a:xfrm>
            <a:off x="485899" y="828569"/>
            <a:ext cx="687680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3200" dirty="0">
                <a:latin typeface="Arial Narrow" panose="020B0606020202030204" pitchFamily="34" charset="0"/>
              </a:rPr>
              <a:t>Το άριστο μάρκετινγκ στα μέσα κοινωνικής δικτύωσης μπορεί να φέρει αξιοσημείωτη επιτυχία στην επιχείρηση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l-GR" sz="3200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l-GR" sz="3200" dirty="0">
                <a:latin typeface="Arial Narrow" panose="020B0606020202030204" pitchFamily="34" charset="0"/>
              </a:rPr>
              <a:t>Δημιουργεί αφοσιωμένους υποστηρικτές της επωνυμίας και ακόμη και αυξάνονται οι δυνητικοί πελάτες και πωλήσεις.</a:t>
            </a: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2397B6AC-33C7-4993-B920-6E4D577FA0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864" y="4964397"/>
            <a:ext cx="4621169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523015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736AE82E-CCAA-4C14-9922-05F410F1C5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529556" y="6248400"/>
            <a:ext cx="4789488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1100" dirty="0">
                <a:latin typeface="Arial Narrow" panose="020B0606020202030204" pitchFamily="34" charset="0"/>
              </a:rPr>
              <a:t> Δρ Δημήτριος Μαδυτινός</a:t>
            </a:r>
            <a:endParaRPr lang="en-GB" altLang="en-US" sz="1100" dirty="0">
              <a:latin typeface="Arial Narrow" panose="020B0606020202030204" pitchFamily="34" charset="0"/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AB39F19-BE88-4920-9BEA-37605B4301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76263" y="2881313"/>
            <a:ext cx="6696075" cy="3311525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</p:txBody>
      </p:sp>
      <p:sp>
        <p:nvSpPr>
          <p:cNvPr id="5125" name="5 - Θέση αριθμού διαφάνειας">
            <a:extLst>
              <a:ext uri="{FF2B5EF4-FFF2-40B4-BE49-F238E27FC236}">
                <a16:creationId xmlns:a16="http://schemas.microsoft.com/office/drawing/2014/main" id="{D4F77106-5B50-4B2F-B38C-743127F94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7CE38C-8AD8-43AB-97F2-96DBA43F3EED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0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056B3B-CBFA-4B11-984B-11DC7ECF1F6B}"/>
              </a:ext>
            </a:extLst>
          </p:cNvPr>
          <p:cNvSpPr txBox="1"/>
          <p:nvPr/>
        </p:nvSpPr>
        <p:spPr>
          <a:xfrm>
            <a:off x="90488" y="152293"/>
            <a:ext cx="8599487" cy="676276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</p:spPr>
        <p:txBody>
          <a:bodyPr lIns="74295" tIns="37148" rIns="74295" bIns="37148" anchor="b">
            <a:norm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3200" b="1" cap="none" baseline="0">
                <a:solidFill>
                  <a:schemeClr val="accent1"/>
                </a:solidFill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Arial Narrow" panose="020B0606020202030204" pitchFamily="34" charset="0"/>
              </a:rPr>
              <a:t>Social media marketing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4A2EA1-49EF-4F6E-97D0-1467738091FF}"/>
              </a:ext>
            </a:extLst>
          </p:cNvPr>
          <p:cNvSpPr txBox="1"/>
          <p:nvPr/>
        </p:nvSpPr>
        <p:spPr>
          <a:xfrm>
            <a:off x="485899" y="828569"/>
            <a:ext cx="687680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dirty="0">
                <a:latin typeface="Arial Narrow" panose="020B0606020202030204" pitchFamily="34" charset="0"/>
              </a:rPr>
              <a:t>Social Media Marketing for Businesses</a:t>
            </a:r>
            <a:endParaRPr lang="el-GR" sz="3200" dirty="0">
              <a:latin typeface="Arial Narrow" panose="020B0606020202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A128D8-5E9A-44E8-9E9A-7E6A248F29EF}"/>
              </a:ext>
            </a:extLst>
          </p:cNvPr>
          <p:cNvSpPr txBox="1"/>
          <p:nvPr/>
        </p:nvSpPr>
        <p:spPr>
          <a:xfrm>
            <a:off x="2268538" y="159333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https://rb.gy/u0usvk</a:t>
            </a:r>
            <a:r>
              <a:rPr lang="en-GB" dirty="0"/>
              <a:t>  </a:t>
            </a:r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83AE8BBB-09DD-4E53-8F13-4D68D966CD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2190181"/>
            <a:ext cx="5486400" cy="4002657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736AE82E-CCAA-4C14-9922-05F410F1C5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051050" y="6248400"/>
            <a:ext cx="4789488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n-US" sz="1100" dirty="0">
                <a:latin typeface="Arial Narrow" panose="020B0606020202030204" pitchFamily="34" charset="0"/>
              </a:rPr>
              <a:t> Δρ Δημήτριος Μαδυτινός</a:t>
            </a:r>
            <a:endParaRPr lang="en-GB" altLang="en-US" sz="1100" dirty="0">
              <a:latin typeface="Arial Narrow" panose="020B0606020202030204" pitchFamily="34" charset="0"/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AB39F19-BE88-4920-9BEA-37605B4301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76263" y="2881313"/>
            <a:ext cx="6696075" cy="3311525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  <a:p>
            <a:pPr algn="l" eaLnBrk="1" hangingPunct="1">
              <a:lnSpc>
                <a:spcPct val="90000"/>
              </a:lnSpc>
            </a:pPr>
            <a:endParaRPr lang="en-GB" altLang="el-GR" sz="1700" dirty="0">
              <a:solidFill>
                <a:srgbClr val="0000CC"/>
              </a:solidFill>
            </a:endParaRPr>
          </a:p>
        </p:txBody>
      </p:sp>
      <p:sp>
        <p:nvSpPr>
          <p:cNvPr id="5125" name="5 - Θέση αριθμού διαφάνειας">
            <a:extLst>
              <a:ext uri="{FF2B5EF4-FFF2-40B4-BE49-F238E27FC236}">
                <a16:creationId xmlns:a16="http://schemas.microsoft.com/office/drawing/2014/main" id="{D4F77106-5B50-4B2F-B38C-743127F94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7CE38C-8AD8-43AB-97F2-96DBA43F3EED}" type="slidenum">
              <a:rPr lang="en-GB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0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056B3B-CBFA-4B11-984B-11DC7ECF1F6B}"/>
              </a:ext>
            </a:extLst>
          </p:cNvPr>
          <p:cNvSpPr txBox="1"/>
          <p:nvPr/>
        </p:nvSpPr>
        <p:spPr>
          <a:xfrm>
            <a:off x="90488" y="152293"/>
            <a:ext cx="8599487" cy="676276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</p:spPr>
        <p:txBody>
          <a:bodyPr lIns="74295" tIns="37148" rIns="74295" bIns="37148" anchor="b">
            <a:norm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3200" b="1" cap="none" baseline="0">
                <a:solidFill>
                  <a:schemeClr val="accent1"/>
                </a:solidFill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Arial Narrow" panose="020B0606020202030204" pitchFamily="34" charset="0"/>
              </a:rPr>
              <a:t>Social media marketing platforms</a:t>
            </a:r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785E66F8-2408-409E-8F22-AAD22EC7A1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5958" y="962494"/>
            <a:ext cx="4708545" cy="513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479262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6646</TotalTime>
  <Words>151</Words>
  <Application>Microsoft Office PowerPoint</Application>
  <PresentationFormat>Προβολή στην οθόνη (4:3)</PresentationFormat>
  <Paragraphs>35</Paragraphs>
  <Slides>5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Arial Narrow</vt:lpstr>
      <vt:lpstr>Wingdings</vt:lpstr>
      <vt:lpstr>Network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Dimitrios Maditinos</cp:lastModifiedBy>
  <cp:revision>332</cp:revision>
  <cp:lastPrinted>1601-01-01T00:00:00Z</cp:lastPrinted>
  <dcterms:created xsi:type="dcterms:W3CDTF">1601-01-01T00:00:00Z</dcterms:created>
  <dcterms:modified xsi:type="dcterms:W3CDTF">2024-03-13T12:11:59Z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</Properties>
</file>