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0" r:id="rId2"/>
    <p:sldId id="279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582FB-E7D7-4C7C-BE16-4B4786F73340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0C96A-DFEE-42D3-8BDD-212597144F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4233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BC269A-83D9-49AD-9383-9E07F7013194}" type="slidenum">
              <a:rPr lang="el-GR" altLang="en-US"/>
              <a:pPr eaLnBrk="1" hangingPunct="1"/>
              <a:t>1</a:t>
            </a:fld>
            <a:endParaRPr lang="el-GR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7618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BC269A-83D9-49AD-9383-9E07F7013194}" type="slidenum">
              <a:rPr lang="el-GR" altLang="en-US"/>
              <a:pPr eaLnBrk="1" hangingPunct="1"/>
              <a:t>2</a:t>
            </a:fld>
            <a:endParaRPr lang="el-GR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73B633-29A2-445E-80D3-A846CB296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01DB30D-EA05-497B-B265-CE0E18EF1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414429-D26F-41E9-B7DB-553F26F2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03FCB4-14ED-49F3-8A4C-65087C1B3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F9AAA6-F648-4339-A146-B7B336B6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6387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B3A465-E5F5-4075-9091-7F7B1F5C6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0DBDAC4-ED93-4FA5-98DA-298D7931B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EDD68DC-9B48-4221-9C46-C66A841D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D7BCF0F-2511-49A6-80D0-8954541FB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2856F8-B286-43ED-9A2F-254D7337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278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A4E3769-B717-4B63-8B8F-D0753311F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49C70EC-0C0D-46A3-B681-EC74DB39A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5636BF-EC92-4D23-8F79-2C35EAA0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98ED30-D9C0-4F1E-8CF6-09E401801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6546E5-8FB7-4377-9D52-898A988F5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999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600EFE-8709-4A24-AAAA-2F8574ABE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09BC65-85CA-4BE9-AC34-569ED23CB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76E038-4E0C-44C3-9A68-CDDF1628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C6870C-2AFD-4A4E-817B-E02762E2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4E9CED5-79A0-497F-93F0-ABB70CFB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223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E1CB25-25CF-4E82-A55E-7EFB781F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8E6CB7C-EB25-46EF-B32B-A06D4F947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0EC936-D45E-47EF-820D-91AF6B3CC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AD4D98D-C3BB-4B56-9762-6D0BDF52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52CE00-4458-4A5C-ACA1-FA770D3B1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110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8D3176-3A4A-4E94-9AA9-80B30F02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406EFA-3004-4927-A67B-407E5BF82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A528CA3-2E3D-4BBD-BD64-38174121F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A1826E1-845B-4FBE-8FB0-6869E3EC8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8DCDAA-6BE8-4B18-8AEE-C05144BC3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BF4C73B-3E54-4902-B21E-CB6580C78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56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6A60E0-212C-40EB-959B-7BFCD3126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7789DBD-4431-41F9-95B0-229C0C3F8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8EBD12C-D2B9-4B5C-B2F6-3AF2F1AF9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6CCED35-8051-4D8A-9585-E2348851B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DCCC58B-09D0-42B4-8556-5EDC90AE6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445BFB1-A5AC-491C-8D90-18309590D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FA4BAA1-B28F-4DFC-8F71-A89115C88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84972E5-0795-444D-818E-02FC99E7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336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ABC8EA-1601-4F47-A065-7B87E7BA9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C0F3C6A-504A-4A83-851C-E58F9216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3C204B8-92E7-4B01-8A29-A4A46152F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F5D8594-DB5A-44DF-9DD0-3E005ED7A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401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0DFE9C6-D69E-4F0C-A594-03D151BBD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B34F0F6-BEC5-4D38-BAB6-5F48E359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F34E390-B651-4487-9959-23FD7059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454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38243C-C704-41DA-B816-2000B4955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3A3ED2-8491-4103-AC36-7409A53EE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4CAB649-5D79-41A0-B438-91469117D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AD3E0E3-0CFF-4721-9EDB-CA0DD6BC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0CADCE2-B263-4A99-AFC8-99E48B6BB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404604-0BFB-4AC2-A97A-04517FB2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364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0D21BC-F902-421E-984D-2FC4F664B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066B0C0-3747-4F40-B685-BD91E8BD1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67052BC-6FDE-4B09-B263-8168C5E1E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0849504-6D3B-4960-AFDC-2F5EABECC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4C3AECC-C09B-4EF1-9261-B3F0E1BA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4D91CCB-22FC-4E0D-8083-D612C9A9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5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9FB7EF7-304B-4EF0-9CA4-2FC007F49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4C34856-28FE-41F3-B68C-93B5B81A4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D2BD0FE-CD80-425F-B0DF-00E2B4B80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AE60-5BB7-404B-BF88-44BC561E14D2}" type="datetimeFigureOut">
              <a:rPr lang="el-GR" smtClean="0"/>
              <a:t>27/3/2024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2C6F04F-AAEC-4366-A49C-3F946979C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C3D3D9-4F3F-4383-BB0A-69011D513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87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0"/>
            <a:ext cx="6781800" cy="381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000" dirty="0">
                <a:solidFill>
                  <a:schemeClr val="bg1"/>
                </a:solidFill>
              </a:rPr>
              <a:t>Digital Marketing (1)</a:t>
            </a:r>
            <a:endParaRPr lang="el-GR" altLang="en-US" sz="2000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811374" y="1102970"/>
            <a:ext cx="8569252" cy="5608788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137160" indent="0">
              <a:buNone/>
            </a:pPr>
            <a:endParaRPr lang="el-GR" sz="3200" dirty="0">
              <a:latin typeface="Arial" pitchFamily="34" charset="0"/>
              <a:cs typeface="Arial" pitchFamily="34" charset="0"/>
            </a:endParaRPr>
          </a:p>
          <a:p>
            <a:pPr marL="594360" indent="-457200"/>
            <a:r>
              <a:rPr lang="el-G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itchFamily="34" charset="0"/>
              </a:rPr>
              <a:t>Προγραμματισμός</a:t>
            </a:r>
            <a:r>
              <a:rPr lang="el-GR" sz="4000" dirty="0">
                <a:latin typeface="Arial Narrow" panose="020B0606020202030204" pitchFamily="34" charset="0"/>
                <a:cs typeface="Arial" pitchFamily="34" charset="0"/>
              </a:rPr>
              <a:t>…</a:t>
            </a:r>
          </a:p>
          <a:p>
            <a:pPr marL="594360" indent="-457200">
              <a:buFont typeface="Wingdings" pitchFamily="2" charset="2"/>
              <a:buChar char="ü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Μαθήματα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1</a:t>
            </a:r>
            <a:r>
              <a:rPr lang="el-GR" sz="3600" baseline="300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 		Παρασκευή,  	8/3	19:00 -   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2</a:t>
            </a:r>
            <a:r>
              <a:rPr lang="el-GR" sz="3600" baseline="300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 &amp; 3</a:t>
            </a:r>
            <a:r>
              <a:rPr lang="el-GR" sz="3600" baseline="300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 	Παρασκευή,   15/3	17:00 – 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4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&amp; 5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	Σάββατο,       30/3	09:00 –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6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&amp; 7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	Σάββατο,         6/4	09:00 – 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8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&amp; 9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	Παρασκευή,  10/5	09:00 – </a:t>
            </a:r>
          </a:p>
          <a:p>
            <a:pPr marL="651510" indent="-514350">
              <a:buFont typeface="+mj-lt"/>
              <a:buAutoNum type="arabicPeriod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137160" indent="0">
              <a:buNone/>
            </a:pPr>
            <a:endParaRPr lang="el-GR" sz="32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alt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524000" y="6356351"/>
            <a:ext cx="9144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/>
              <a:t>Δρ. Δημήτριος Μαδυτινός – </a:t>
            </a:r>
            <a:r>
              <a:rPr lang="sv-SE" altLang="en-US"/>
              <a:t>eBusiness &amp; Digital Marketing  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908" y="260703"/>
            <a:ext cx="685800" cy="710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7BF7AC83-EF6C-4D84-B48F-68E7A9B62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609" y="232111"/>
            <a:ext cx="685800" cy="663677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4BA5344A-6F5F-437E-9C2D-2527C09F67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2466" y="88244"/>
            <a:ext cx="867067" cy="134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7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0"/>
            <a:ext cx="6781800" cy="381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000" dirty="0">
                <a:solidFill>
                  <a:schemeClr val="bg1"/>
                </a:solidFill>
              </a:rPr>
              <a:t>Digital Marketing (1)</a:t>
            </a:r>
            <a:endParaRPr lang="el-GR" altLang="en-US" sz="2000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318052" y="28643"/>
            <a:ext cx="11579087" cy="6327708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1051560" lvl="1" indent="-457200"/>
            <a:r>
              <a:rPr lang="en-GB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itchFamily="34" charset="0"/>
              </a:rPr>
              <a:t>agenda</a:t>
            </a:r>
            <a:r>
              <a:rPr lang="el-GR" sz="3200" dirty="0">
                <a:latin typeface="Arial Narrow" panose="020B0606020202030204" pitchFamily="34" charset="0"/>
                <a:cs typeface="Arial" pitchFamily="34" charset="0"/>
              </a:rPr>
              <a:t>…</a:t>
            </a:r>
            <a:r>
              <a:rPr lang="en-GB" sz="3200" dirty="0">
                <a:latin typeface="Arial Narrow" panose="020B0606020202030204" pitchFamily="34" charset="0"/>
                <a:cs typeface="Arial" pitchFamily="34" charset="0"/>
              </a:rPr>
              <a:t>30/3</a:t>
            </a:r>
            <a:endParaRPr lang="el-GR" sz="3200" dirty="0">
              <a:latin typeface="Arial Narrow" panose="020B0606020202030204" pitchFamily="34" charset="0"/>
              <a:cs typeface="Arial" pitchFamily="34" charset="0"/>
            </a:endParaRP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09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:00 – 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09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:45)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Παρουσιάσεις εργασιών 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10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:00 – 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10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:45)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</a:t>
            </a:r>
            <a:r>
              <a:rPr lang="el-GR" sz="32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η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Παρουσίαση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</a:p>
          <a:p>
            <a:pPr marL="1051560" lvl="1" indent="-457200">
              <a:buFont typeface="Wingdings" panose="05000000000000000000" pitchFamily="2" charset="2"/>
              <a:buChar char="§"/>
            </a:pPr>
            <a:r>
              <a:rPr lang="el-GR" sz="28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Συμπεριφορά Καταναλωτή</a:t>
            </a:r>
            <a:endParaRPr lang="en-GB" sz="2800" dirty="0">
              <a:solidFill>
                <a:srgbClr val="5219F3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1051560" lvl="1" indent="-457200"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Digital Marketing</a:t>
            </a:r>
            <a:r>
              <a:rPr lang="el-GR" sz="28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–</a:t>
            </a:r>
            <a:r>
              <a:rPr lang="en-GB" sz="28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Overview (DMO)</a:t>
            </a:r>
          </a:p>
          <a:p>
            <a:pPr marL="1051560" lvl="1" indent="-457200"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Social media Platforms</a:t>
            </a:r>
          </a:p>
          <a:p>
            <a:pPr marL="1051560" lvl="1" indent="-457200"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Technology Evolution / </a:t>
            </a:r>
            <a:r>
              <a:rPr lang="el-GR" sz="28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Οργάνωση του ηλεκτρονικού εμπορίου στον παγκόσμιο ιστό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(1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00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– 1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30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)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Μελέτη / μικρές εργασίες</a:t>
            </a:r>
            <a:endParaRPr lang="en-GB" sz="3200" dirty="0">
              <a:solidFill>
                <a:srgbClr val="5219F3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(1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30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– 1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2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:00)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Παρουσιάσεις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12:00 – 12:20) 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2</a:t>
            </a:r>
            <a:r>
              <a:rPr lang="el-GR" sz="32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η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Παρουσίαση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email marketing &amp; SMM Platforms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(12:20 – 12:50)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Μελέτη / μικρές εργασίες</a:t>
            </a:r>
            <a:endParaRPr lang="en-GB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anose="05000000000000000000" pitchFamily="2" charset="2"/>
              <a:buChar char="§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524000" y="6356351"/>
            <a:ext cx="9144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/>
              <a:t>Δρ. Δημήτριος Μαδυτινός – </a:t>
            </a:r>
            <a:r>
              <a:rPr lang="sv-SE" altLang="en-US"/>
              <a:t>eBusiness &amp; Digital Marketing  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3" y="21374"/>
            <a:ext cx="685800" cy="710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7BF7AC83-EF6C-4D84-B48F-68E7A9B62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7017" y="28642"/>
            <a:ext cx="685800" cy="663677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EB1C7174-5A47-4C90-B7AD-B052591146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8765" y="6816"/>
            <a:ext cx="639007" cy="98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59481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174</Words>
  <Application>Microsoft Office PowerPoint</Application>
  <PresentationFormat>Ευρεία οθόνη</PresentationFormat>
  <Paragraphs>30</Paragraphs>
  <Slides>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Wingdings</vt:lpstr>
      <vt:lpstr>Θέμα του Office</vt:lpstr>
      <vt:lpstr>Digital Marketing (1)</vt:lpstr>
      <vt:lpstr>Digital Marketing (1)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Marketing (1)</dc:title>
  <dc:creator>Dimitrios Maditinos</dc:creator>
  <cp:lastModifiedBy>Dimitrios Maditinos</cp:lastModifiedBy>
  <cp:revision>6</cp:revision>
  <dcterms:created xsi:type="dcterms:W3CDTF">2024-03-08T12:57:10Z</dcterms:created>
  <dcterms:modified xsi:type="dcterms:W3CDTF">2024-03-27T12:49:45Z</dcterms:modified>
</cp:coreProperties>
</file>