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7"/>
  </p:notesMasterIdLst>
  <p:handoutMasterIdLst>
    <p:handoutMasterId r:id="rId18"/>
  </p:handoutMasterIdLst>
  <p:sldIdLst>
    <p:sldId id="256" r:id="rId2"/>
    <p:sldId id="490" r:id="rId3"/>
    <p:sldId id="501" r:id="rId4"/>
    <p:sldId id="498" r:id="rId5"/>
    <p:sldId id="499" r:id="rId6"/>
    <p:sldId id="491" r:id="rId7"/>
    <p:sldId id="495" r:id="rId8"/>
    <p:sldId id="493" r:id="rId9"/>
    <p:sldId id="492" r:id="rId10"/>
    <p:sldId id="502" r:id="rId11"/>
    <p:sldId id="494" r:id="rId12"/>
    <p:sldId id="496" r:id="rId13"/>
    <p:sldId id="497" r:id="rId14"/>
    <p:sldId id="500" r:id="rId15"/>
    <p:sldId id="346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AA624"/>
    <a:srgbClr val="008000"/>
    <a:srgbClr val="800080"/>
    <a:srgbClr val="DB4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4713" autoAdjust="0"/>
  </p:normalViewPr>
  <p:slideViewPr>
    <p:cSldViewPr>
      <p:cViewPr varScale="1">
        <p:scale>
          <a:sx n="60" d="100"/>
          <a:sy n="60" d="100"/>
        </p:scale>
        <p:origin x="14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9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>
            <a:extLst>
              <a:ext uri="{FF2B5EF4-FFF2-40B4-BE49-F238E27FC236}">
                <a16:creationId xmlns:a16="http://schemas.microsoft.com/office/drawing/2014/main" id="{020FA84D-B782-42F6-9590-6BD29CD3E3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5091" name="Rectangle 3">
            <a:extLst>
              <a:ext uri="{FF2B5EF4-FFF2-40B4-BE49-F238E27FC236}">
                <a16:creationId xmlns:a16="http://schemas.microsoft.com/office/drawing/2014/main" id="{41682C06-E4E6-460F-9A47-12F2F866CC6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5092" name="Rectangle 4">
            <a:extLst>
              <a:ext uri="{FF2B5EF4-FFF2-40B4-BE49-F238E27FC236}">
                <a16:creationId xmlns:a16="http://schemas.microsoft.com/office/drawing/2014/main" id="{07509F87-9115-4FC3-90AA-0D5DDD959A5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5093" name="Rectangle 5">
            <a:extLst>
              <a:ext uri="{FF2B5EF4-FFF2-40B4-BE49-F238E27FC236}">
                <a16:creationId xmlns:a16="http://schemas.microsoft.com/office/drawing/2014/main" id="{A408BF1C-292B-4CC0-8DA3-91714AD438D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3439AE-031A-45DF-A2A5-54878B01F086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>
            <a:extLst>
              <a:ext uri="{FF2B5EF4-FFF2-40B4-BE49-F238E27FC236}">
                <a16:creationId xmlns:a16="http://schemas.microsoft.com/office/drawing/2014/main" id="{50101503-88BE-4341-BF0C-A06F01CB84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EF40BA94-42DE-4EDA-83FA-D9253725B49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EC5D494-92C7-44D0-9479-D7BC528066A4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9" name="Rectangle 5">
            <a:extLst>
              <a:ext uri="{FF2B5EF4-FFF2-40B4-BE49-F238E27FC236}">
                <a16:creationId xmlns:a16="http://schemas.microsoft.com/office/drawing/2014/main" id="{7EF160AB-FB3D-4FF8-B36B-7E0CC632790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4070" name="Rectangle 6">
            <a:extLst>
              <a:ext uri="{FF2B5EF4-FFF2-40B4-BE49-F238E27FC236}">
                <a16:creationId xmlns:a16="http://schemas.microsoft.com/office/drawing/2014/main" id="{1756B9C6-87AA-4257-B772-12B846DA78B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71" name="Rectangle 7">
            <a:extLst>
              <a:ext uri="{FF2B5EF4-FFF2-40B4-BE49-F238E27FC236}">
                <a16:creationId xmlns:a16="http://schemas.microsoft.com/office/drawing/2014/main" id="{2AFB4E39-7EC7-4BFE-AC97-ADCE057DDC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BC7FAA-A303-4F56-808A-339700C6AB4C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67CC63F-5E04-44F4-A10E-D2B561BC4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A0903C-DD76-40CB-B848-F1E1E9794AF3}" type="slidenum">
              <a:rPr lang="en-US" altLang="el-GR" smtClean="0"/>
              <a:pPr>
                <a:spcBef>
                  <a:spcPct val="0"/>
                </a:spcBef>
              </a:pPr>
              <a:t>1</a:t>
            </a:fld>
            <a:endParaRPr lang="en-US" altLang="el-GR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F279016-0C42-4EDA-903C-EE68C0DCAAA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110FE0-9EAC-412B-BB29-7282B704B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68E2BF3-1DDB-46D8-AB72-708A46317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FAB357-FDD8-44DE-93E7-9407B090A665}" type="slidenum">
              <a:rPr lang="en-US" altLang="el-GR" smtClean="0"/>
              <a:pPr>
                <a:spcBef>
                  <a:spcPct val="0"/>
                </a:spcBef>
              </a:pPr>
              <a:t>10</a:t>
            </a:fld>
            <a:endParaRPr lang="en-US" altLang="el-GR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A1C7BA0-ECD5-45C1-BDC3-26D736BC6F9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981ED11-B925-479B-8490-6FE2514CB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7F344CC-FB03-49BC-BFEC-AC3F0AF30F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5724ED-1F43-48D1-806D-05DE06E33E16}" type="slidenum">
              <a:rPr lang="en-US" altLang="el-GR" smtClean="0"/>
              <a:pPr>
                <a:spcBef>
                  <a:spcPct val="0"/>
                </a:spcBef>
              </a:pPr>
              <a:t>11</a:t>
            </a:fld>
            <a:endParaRPr lang="en-US" altLang="el-GR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8573E06-235D-473A-B6A0-D9E389FF608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79A9490-DF33-4E49-9DC0-3A1C656F48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782D6D3-641B-4AB5-A55E-A942CC7608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284621-517D-4822-BFDF-185753F754F5}" type="slidenum">
              <a:rPr lang="en-US" altLang="el-GR" smtClean="0"/>
              <a:pPr>
                <a:spcBef>
                  <a:spcPct val="0"/>
                </a:spcBef>
              </a:pPr>
              <a:t>12</a:t>
            </a:fld>
            <a:endParaRPr lang="en-US" altLang="el-GR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66A8C9A7-AC6D-403E-B9DD-DE43C053376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1791A34-48C8-4302-A7BD-9716DDFE6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94DB1463-EE2B-481B-A7FA-41D671250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5CF03A-00FB-46BC-A073-6BB97F96AE5B}" type="slidenum">
              <a:rPr lang="en-US" altLang="el-GR" smtClean="0"/>
              <a:pPr>
                <a:spcBef>
                  <a:spcPct val="0"/>
                </a:spcBef>
              </a:pPr>
              <a:t>13</a:t>
            </a:fld>
            <a:endParaRPr lang="en-US" altLang="el-GR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F5B70B2-02BE-4B07-8796-089F6F15091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0235A55-B873-408D-B29D-5E93FDEA94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C529612-7FDE-42F9-A059-29D3CD6C3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E0CB1C-184A-4DCC-B28D-ABBADC20BDEB}" type="slidenum">
              <a:rPr lang="en-US" altLang="el-GR" smtClean="0"/>
              <a:pPr>
                <a:spcBef>
                  <a:spcPct val="0"/>
                </a:spcBef>
              </a:pPr>
              <a:t>14</a:t>
            </a:fld>
            <a:endParaRPr lang="en-US" altLang="el-G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83C7A7FF-CC9E-4B35-9449-D8BE515B92F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23D75993-003D-45DB-A15F-CE590076D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60FE31A-83EE-4DB3-A4E0-381CCB02C1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5C39D9-2298-4938-BD83-7A5AB13127F7}" type="slidenum">
              <a:rPr lang="en-US" altLang="el-GR" smtClean="0"/>
              <a:pPr>
                <a:spcBef>
                  <a:spcPct val="0"/>
                </a:spcBef>
              </a:pPr>
              <a:t>15</a:t>
            </a:fld>
            <a:endParaRPr lang="en-US" altLang="el-G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ED517CF7-E948-4CEB-A1EF-2F912A17319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A55D264-999D-4A63-9C35-F7AA04F695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2A9F38E-5294-4C16-A82F-7BC81A037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8FB313-7530-4953-9150-ED11069B564D}" type="slidenum">
              <a:rPr lang="en-US" altLang="el-GR" smtClean="0"/>
              <a:pPr>
                <a:spcBef>
                  <a:spcPct val="0"/>
                </a:spcBef>
              </a:pPr>
              <a:t>2</a:t>
            </a:fld>
            <a:endParaRPr lang="en-US" altLang="el-GR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8F058D4-2A10-4322-9770-7990A341613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2D8A713-870A-43C7-9DDB-6E717D0EC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F0A31D0-ADE2-4186-B193-B8DE248017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D74271-0F8B-4AF1-8AB6-9ADFC46BBEFA}" type="slidenum">
              <a:rPr lang="en-US" altLang="el-GR" smtClean="0"/>
              <a:pPr>
                <a:spcBef>
                  <a:spcPct val="0"/>
                </a:spcBef>
              </a:pPr>
              <a:t>3</a:t>
            </a:fld>
            <a:endParaRPr lang="en-US" altLang="el-GR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6A30CE06-AAFC-4FA7-986C-0D7C7684868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48D18C6-5B35-45A4-B862-0C306C584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85914394-651A-4894-A5FE-15FC9F090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47363F-FA59-4F30-8344-4AC369B28404}" type="slidenum">
              <a:rPr lang="en-US" altLang="el-GR" smtClean="0"/>
              <a:pPr>
                <a:spcBef>
                  <a:spcPct val="0"/>
                </a:spcBef>
              </a:pPr>
              <a:t>4</a:t>
            </a:fld>
            <a:endParaRPr lang="en-US" altLang="el-GR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F9F9A8EE-595A-4CCF-982A-A3E52D3584D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35F29D29-7176-4FC2-8275-E666128851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4339017-953F-4B97-93F2-824AC990DE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5A6E4F-8919-4C87-BCFE-CBCC19A77F6C}" type="slidenum">
              <a:rPr lang="en-US" altLang="el-GR" smtClean="0"/>
              <a:pPr>
                <a:spcBef>
                  <a:spcPct val="0"/>
                </a:spcBef>
              </a:pPr>
              <a:t>5</a:t>
            </a:fld>
            <a:endParaRPr lang="en-US" altLang="el-GR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E2D764AE-C728-4498-9B6B-F685124F657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2E66F2F-3EC3-4900-8AF6-522773BFB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81B051B3-CEDD-437E-949F-F7168653F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04E5D4-9BD4-4842-AE41-4F5C86F1CB00}" type="slidenum">
              <a:rPr lang="en-US" altLang="el-GR" smtClean="0"/>
              <a:pPr>
                <a:spcBef>
                  <a:spcPct val="0"/>
                </a:spcBef>
              </a:pPr>
              <a:t>6</a:t>
            </a:fld>
            <a:endParaRPr lang="en-US" altLang="el-G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34A540F-6D94-4C44-9437-1E1D4DB2A46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3E5782B-F115-479F-9254-539687C72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DF6844BC-C45D-40BF-A487-1F44DA7E67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341183-BE9D-4771-A1A7-9B70368E646F}" type="slidenum">
              <a:rPr lang="en-US" altLang="el-GR" smtClean="0"/>
              <a:pPr>
                <a:spcBef>
                  <a:spcPct val="0"/>
                </a:spcBef>
              </a:pPr>
              <a:t>7</a:t>
            </a:fld>
            <a:endParaRPr lang="en-US" altLang="el-GR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DA22283-9B0C-40B4-AA14-F4FD9FC2CAD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B11E3D09-F503-4E7C-BD2A-AC5315B6C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CEA45333-2C30-4656-8726-636C59C32A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1DCB78-9049-40B3-9B07-6FF2D3D4CA64}" type="slidenum">
              <a:rPr lang="en-US" altLang="el-GR" smtClean="0"/>
              <a:pPr>
                <a:spcBef>
                  <a:spcPct val="0"/>
                </a:spcBef>
              </a:pPr>
              <a:t>8</a:t>
            </a:fld>
            <a:endParaRPr lang="en-US" altLang="el-GR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C4B7004-EA6E-490C-BF3A-4C6F8489E4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3AE0251-53E0-41E4-8D8B-659DB9BFE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E3C1831-5933-4686-A19F-0B722E3F96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7A5D09-7C8D-485F-8333-03ADD185232D}" type="slidenum">
              <a:rPr lang="en-US" altLang="el-GR" smtClean="0"/>
              <a:pPr>
                <a:spcBef>
                  <a:spcPct val="0"/>
                </a:spcBef>
              </a:pPr>
              <a:t>9</a:t>
            </a:fld>
            <a:endParaRPr lang="en-US" altLang="el-G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9F0FD1B9-076C-43F8-8CFC-D49AD8C7DA2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E1389D9-55FB-4D84-9BEE-94EFC5A6B1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>
            <a:extLst>
              <a:ext uri="{FF2B5EF4-FFF2-40B4-BE49-F238E27FC236}">
                <a16:creationId xmlns:a16="http://schemas.microsoft.com/office/drawing/2014/main" id="{4775FACD-F885-4FBC-A13F-566FE32A0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2AB0206E-3393-44EF-8670-6D525C369524}"/>
              </a:ext>
            </a:extLst>
          </p:cNvPr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BB8D7528-D931-4B6B-BF4C-D10389DC1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74C354A2-A5FF-4CD9-8968-BED23EE58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185A3340-FB0C-4964-9517-49E1017E2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B161F179-7EB8-4914-B12E-21E5CD6B9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7AB928DD-CBAF-40C8-A2A0-EFD1F6C9D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9F481DA3-F589-4C95-92A6-733730A2C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1E938BE6-1070-4395-9148-8A10567A2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89A4311A-D03E-48CB-90A4-0908208FE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CEFECB75-6C84-4EB1-8E8D-8222759C3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FCC43974-866E-47D9-92F7-3368B0108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DD81775B-9D38-4639-8FAA-11C25619A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318E0DDB-71F7-485C-995D-E203637FF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8" name="Oval 21">
              <a:extLst>
                <a:ext uri="{FF2B5EF4-FFF2-40B4-BE49-F238E27FC236}">
                  <a16:creationId xmlns:a16="http://schemas.microsoft.com/office/drawing/2014/main" id="{0A86164B-1F78-4422-88D6-D362E1BE3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7854199-AB11-44B1-8E10-D6307820B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E57378B2-F3CF-4F16-BCE0-44EF49E5B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3E0F808A-BA3B-4ABA-827E-47B25BBE0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EDCA1600-F29A-468E-A6B3-FD9C6B253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6AD776B9-C26C-4400-B043-4E9AD753F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4" name="Oval 27">
              <a:extLst>
                <a:ext uri="{FF2B5EF4-FFF2-40B4-BE49-F238E27FC236}">
                  <a16:creationId xmlns:a16="http://schemas.microsoft.com/office/drawing/2014/main" id="{FDBB3C30-D36C-46B2-BC6D-8A5D64216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5" name="Oval 28">
              <a:extLst>
                <a:ext uri="{FF2B5EF4-FFF2-40B4-BE49-F238E27FC236}">
                  <a16:creationId xmlns:a16="http://schemas.microsoft.com/office/drawing/2014/main" id="{003CC9B8-E157-4B9F-B7C1-984E140AB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6" name="Oval 29">
              <a:extLst>
                <a:ext uri="{FF2B5EF4-FFF2-40B4-BE49-F238E27FC236}">
                  <a16:creationId xmlns:a16="http://schemas.microsoft.com/office/drawing/2014/main" id="{A6CCEF92-8189-42DC-98AF-FEAEB3C97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1891EBE4-E49C-43EE-AD87-B3159A370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62A20A21-28F5-4112-9867-D34D039C1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F8FED04A-174C-4E25-915D-CE99DCD52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33FF6CDB-032C-4416-91EF-132E7DCD8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71FA81E5-6CDA-4B98-B002-132461384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DBD788A6-E291-48CF-8942-9E6B6B460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33" name="Oval 36">
              <a:extLst>
                <a:ext uri="{FF2B5EF4-FFF2-40B4-BE49-F238E27FC236}">
                  <a16:creationId xmlns:a16="http://schemas.microsoft.com/office/drawing/2014/main" id="{4F278C94-8423-4E94-8C89-DBF1E195C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15E2FF00-E325-481E-831D-967D76753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4EEE44F2-0F4C-443A-9173-08ADC575A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36" name="Oval 39">
              <a:extLst>
                <a:ext uri="{FF2B5EF4-FFF2-40B4-BE49-F238E27FC236}">
                  <a16:creationId xmlns:a16="http://schemas.microsoft.com/office/drawing/2014/main" id="{1F73147B-F6EC-426B-B9F8-C015B422A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</p:grpSp>
      <p:sp>
        <p:nvSpPr>
          <p:cNvPr id="37" name="Line 40">
            <a:extLst>
              <a:ext uri="{FF2B5EF4-FFF2-40B4-BE49-F238E27FC236}">
                <a16:creationId xmlns:a16="http://schemas.microsoft.com/office/drawing/2014/main" id="{7AC5EE7B-6C6D-412C-875F-CCF672F09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GB" altLang="en-US" noProof="0"/>
              <a:t>Κάντε κλικ για επεξεργασία του τίτλου</a:t>
            </a:r>
          </a:p>
        </p:txBody>
      </p:sp>
      <p:sp>
        <p:nvSpPr>
          <p:cNvPr id="5068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en-GB" altLang="en-US" noProof="0"/>
              <a:t>Κάντε κλικ για να επεξεργαστείτε τον υπότιτλο του υποδείγματος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13541D2C-18EF-46F9-875B-797B857BD5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A3E09B23-83A9-43E3-872A-49DBA105A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ED8FBDC8-6542-4A33-B6CE-A1ADBED8DA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BAB2E-DFB0-44AB-9FD3-A5EBC1FD79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457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97A9B4D-F9AA-455A-86ED-B2AD0C8EE0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C6B626-76BF-4436-BE69-E87786C618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D240C47-1920-4B51-9176-9505C7639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B3174-2962-4082-BE62-6D2DD9A5F2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118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EB56EE-D3DA-4BB2-B3F2-0370B6232D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854073-C970-4181-B6F4-50CEB9536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C11866B-441E-4216-B223-2776AA08FB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8EB5-8076-4FFA-BDBF-F44B77B860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785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96FD88-50A1-4BC7-B68D-AA188882EB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9F7EAF-37E2-4450-AEAA-4ABBB5645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24D2A9A-6EF8-42AA-8243-1212A8EEF7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D5090-C358-4F64-8E21-BC65892605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15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F8BA12-316B-46D5-967F-E0BE8E4F45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1E5088-D164-40FA-90F9-4BDADFC83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1A50B86-B7A7-41F1-9E1C-0C5DFC93A7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75DC0-471A-4941-941D-D391252628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137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EEC67-D847-4187-9DF6-F37953FFB2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395E5D-5347-488E-ADED-1DF48EF48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106F9A6-EBE7-4E73-B765-9798A24E03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E6E2-4186-435D-BB6B-7FEDC83AF9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49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4831683-0A4E-4427-900D-D90850D49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BA77303-8CD4-4A57-A379-38BCEDA73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C3951FA-451B-4768-B8EE-2BBE839BBA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07693-1DC4-4398-8399-60FA85A474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624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6ED7AC-F787-47BB-B400-980EC0963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652BEA-9938-4863-9AB2-B143F32CA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F8F9BFE-D57C-4811-B84A-78718FE826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257E1-BFAF-471C-B4C7-2CD3BBC022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030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1A95EC1-86EB-4266-8D19-04D4D86401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EBBFD9C-8C3E-4091-ABFD-62107A3C5D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9E06E16-0AA3-4873-9E8B-BA169B01A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B2C62-011B-4E67-B385-D5D1F1B76C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667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F81D82-5281-4768-8E40-BB99BB85A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A1D802-D738-4617-B061-3478CACA04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5D5D1BC-A8C3-4783-AE04-F28568CCD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16CEF-4757-477F-A40A-D858A45F82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846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72E9DC-0876-49DE-AA7A-56588EBC0D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D9D13F-CE10-4E9E-B891-A3B7DC066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5552E63-B02F-46D4-A172-54C6EED768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EFA92-AE5E-4F9E-BB78-FD5B08E555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61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>
            <a:extLst>
              <a:ext uri="{FF2B5EF4-FFF2-40B4-BE49-F238E27FC236}">
                <a16:creationId xmlns:a16="http://schemas.microsoft.com/office/drawing/2014/main" id="{69DF7EAD-AF97-45AD-9005-1C4FA60EDD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C6A9307-5BCC-43D2-AC0C-30D789718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Κάντε κλικ για επεξεργασία του τίτλου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564C8D-45FE-41C9-9A97-80A495609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GB" altLang="en-US"/>
              <a:t>Δεύτερου επιπέδου</a:t>
            </a:r>
          </a:p>
          <a:p>
            <a:pPr lvl="2"/>
            <a:r>
              <a:rPr lang="en-GB" altLang="en-US"/>
              <a:t>Τρίτου επιπέδου</a:t>
            </a:r>
          </a:p>
          <a:p>
            <a:pPr lvl="3"/>
            <a:r>
              <a:rPr lang="en-GB" altLang="en-US"/>
              <a:t>Τέταρτου επιπέδου</a:t>
            </a:r>
          </a:p>
          <a:p>
            <a:pPr lvl="4"/>
            <a:r>
              <a:rPr lang="en-GB" altLang="en-US"/>
              <a:t>Πέμπτου επιπέδου</a:t>
            </a:r>
          </a:p>
        </p:txBody>
      </p:sp>
      <p:sp>
        <p:nvSpPr>
          <p:cNvPr id="505861" name="Rectangle 5">
            <a:extLst>
              <a:ext uri="{FF2B5EF4-FFF2-40B4-BE49-F238E27FC236}">
                <a16:creationId xmlns:a16="http://schemas.microsoft.com/office/drawing/2014/main" id="{71FD5F97-13B5-48CE-9136-C978571400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05862" name="Rectangle 6">
            <a:extLst>
              <a:ext uri="{FF2B5EF4-FFF2-40B4-BE49-F238E27FC236}">
                <a16:creationId xmlns:a16="http://schemas.microsoft.com/office/drawing/2014/main" id="{3AAD0373-451D-4C26-B9BD-A16DB872CB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l-GR" altLang="en-US"/>
              <a:t>5ο  Μάθημα - Αξιολογήσεις στο eCommerce                                                                                                                     Δρ Δημήτριος Μαδυτινός</a:t>
            </a:r>
            <a:endParaRPr lang="en-GB" altLang="en-US"/>
          </a:p>
        </p:txBody>
      </p:sp>
      <p:sp>
        <p:nvSpPr>
          <p:cNvPr id="505863" name="Rectangle 7">
            <a:extLst>
              <a:ext uri="{FF2B5EF4-FFF2-40B4-BE49-F238E27FC236}">
                <a16:creationId xmlns:a16="http://schemas.microsoft.com/office/drawing/2014/main" id="{F2C298D7-F935-46CF-918F-33778D0827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7C97355E-FC34-492B-ACBE-BB4D1D3F58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1032" name="Group 8">
            <a:extLst>
              <a:ext uri="{FF2B5EF4-FFF2-40B4-BE49-F238E27FC236}">
                <a16:creationId xmlns:a16="http://schemas.microsoft.com/office/drawing/2014/main" id="{91B25D00-3649-4DC8-B99D-4C4C31442214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>
              <a:extLst>
                <a:ext uri="{FF2B5EF4-FFF2-40B4-BE49-F238E27FC236}">
                  <a16:creationId xmlns:a16="http://schemas.microsoft.com/office/drawing/2014/main" id="{2D63A3D9-1FC3-46FC-87DC-9405B5DD6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34" name="Oval 10">
              <a:extLst>
                <a:ext uri="{FF2B5EF4-FFF2-40B4-BE49-F238E27FC236}">
                  <a16:creationId xmlns:a16="http://schemas.microsoft.com/office/drawing/2014/main" id="{8D6FCB32-1303-40BF-807D-4795031B3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35" name="Oval 11">
              <a:extLst>
                <a:ext uri="{FF2B5EF4-FFF2-40B4-BE49-F238E27FC236}">
                  <a16:creationId xmlns:a16="http://schemas.microsoft.com/office/drawing/2014/main" id="{7D02E7DB-BF55-40E7-9CBD-E7164A561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36" name="Oval 12">
              <a:extLst>
                <a:ext uri="{FF2B5EF4-FFF2-40B4-BE49-F238E27FC236}">
                  <a16:creationId xmlns:a16="http://schemas.microsoft.com/office/drawing/2014/main" id="{4D48AE8F-19EA-43F0-A98C-5E852B769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37" name="Oval 13">
              <a:extLst>
                <a:ext uri="{FF2B5EF4-FFF2-40B4-BE49-F238E27FC236}">
                  <a16:creationId xmlns:a16="http://schemas.microsoft.com/office/drawing/2014/main" id="{C3868DAA-5068-46B2-B780-E3F68D0B0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38" name="Oval 14">
              <a:extLst>
                <a:ext uri="{FF2B5EF4-FFF2-40B4-BE49-F238E27FC236}">
                  <a16:creationId xmlns:a16="http://schemas.microsoft.com/office/drawing/2014/main" id="{DD559267-16D6-468F-AE6C-B83D4BC89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39" name="Oval 15">
              <a:extLst>
                <a:ext uri="{FF2B5EF4-FFF2-40B4-BE49-F238E27FC236}">
                  <a16:creationId xmlns:a16="http://schemas.microsoft.com/office/drawing/2014/main" id="{6F9C6D0D-6088-41AE-8A9B-0E6F87B7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0" name="Oval 16">
              <a:extLst>
                <a:ext uri="{FF2B5EF4-FFF2-40B4-BE49-F238E27FC236}">
                  <a16:creationId xmlns:a16="http://schemas.microsoft.com/office/drawing/2014/main" id="{C260CA36-0B81-49E2-8D48-B1C074B2C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1" name="Oval 17">
              <a:extLst>
                <a:ext uri="{FF2B5EF4-FFF2-40B4-BE49-F238E27FC236}">
                  <a16:creationId xmlns:a16="http://schemas.microsoft.com/office/drawing/2014/main" id="{44E86C24-8593-429F-803C-CD5767022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2" name="Oval 18">
              <a:extLst>
                <a:ext uri="{FF2B5EF4-FFF2-40B4-BE49-F238E27FC236}">
                  <a16:creationId xmlns:a16="http://schemas.microsoft.com/office/drawing/2014/main" id="{45008F41-38B4-428E-9FFA-1A4F93109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3" name="Oval 19">
              <a:extLst>
                <a:ext uri="{FF2B5EF4-FFF2-40B4-BE49-F238E27FC236}">
                  <a16:creationId xmlns:a16="http://schemas.microsoft.com/office/drawing/2014/main" id="{6A8E8F44-C8ED-4C02-97B2-6EACEDC26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4" name="Oval 20">
              <a:extLst>
                <a:ext uri="{FF2B5EF4-FFF2-40B4-BE49-F238E27FC236}">
                  <a16:creationId xmlns:a16="http://schemas.microsoft.com/office/drawing/2014/main" id="{597D7B8B-C0AA-4D7F-BF61-87B0AE1DE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5" name="Oval 21">
              <a:extLst>
                <a:ext uri="{FF2B5EF4-FFF2-40B4-BE49-F238E27FC236}">
                  <a16:creationId xmlns:a16="http://schemas.microsoft.com/office/drawing/2014/main" id="{88250444-48C3-41C1-A822-E63B88D98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6" name="Oval 22">
              <a:extLst>
                <a:ext uri="{FF2B5EF4-FFF2-40B4-BE49-F238E27FC236}">
                  <a16:creationId xmlns:a16="http://schemas.microsoft.com/office/drawing/2014/main" id="{9E5CDBB7-F909-43DE-8010-7CFEC482B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7" name="Oval 23">
              <a:extLst>
                <a:ext uri="{FF2B5EF4-FFF2-40B4-BE49-F238E27FC236}">
                  <a16:creationId xmlns:a16="http://schemas.microsoft.com/office/drawing/2014/main" id="{3C664C8C-47D2-48F6-89B6-F2C26A02A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8" name="Oval 24">
              <a:extLst>
                <a:ext uri="{FF2B5EF4-FFF2-40B4-BE49-F238E27FC236}">
                  <a16:creationId xmlns:a16="http://schemas.microsoft.com/office/drawing/2014/main" id="{52E69475-54F8-4BB4-9363-B92BEC02A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49" name="Oval 25">
              <a:extLst>
                <a:ext uri="{FF2B5EF4-FFF2-40B4-BE49-F238E27FC236}">
                  <a16:creationId xmlns:a16="http://schemas.microsoft.com/office/drawing/2014/main" id="{6C990E3E-A8B9-480E-AD51-0E7C3BDB7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0" name="Oval 26">
              <a:extLst>
                <a:ext uri="{FF2B5EF4-FFF2-40B4-BE49-F238E27FC236}">
                  <a16:creationId xmlns:a16="http://schemas.microsoft.com/office/drawing/2014/main" id="{F27962A4-680D-4320-B113-D19194581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1" name="Oval 27">
              <a:extLst>
                <a:ext uri="{FF2B5EF4-FFF2-40B4-BE49-F238E27FC236}">
                  <a16:creationId xmlns:a16="http://schemas.microsoft.com/office/drawing/2014/main" id="{1C99F41D-A73C-4470-A425-7993961B0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2" name="Oval 28">
              <a:extLst>
                <a:ext uri="{FF2B5EF4-FFF2-40B4-BE49-F238E27FC236}">
                  <a16:creationId xmlns:a16="http://schemas.microsoft.com/office/drawing/2014/main" id="{27B6D3F9-5999-4350-A601-7D2FED260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3" name="Oval 29">
              <a:extLst>
                <a:ext uri="{FF2B5EF4-FFF2-40B4-BE49-F238E27FC236}">
                  <a16:creationId xmlns:a16="http://schemas.microsoft.com/office/drawing/2014/main" id="{5181A085-C14A-4130-A314-66433DD7B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4" name="Oval 30">
              <a:extLst>
                <a:ext uri="{FF2B5EF4-FFF2-40B4-BE49-F238E27FC236}">
                  <a16:creationId xmlns:a16="http://schemas.microsoft.com/office/drawing/2014/main" id="{5A789678-90EB-4A4A-9470-6ADB3B648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5" name="Oval 31">
              <a:extLst>
                <a:ext uri="{FF2B5EF4-FFF2-40B4-BE49-F238E27FC236}">
                  <a16:creationId xmlns:a16="http://schemas.microsoft.com/office/drawing/2014/main" id="{70EC1488-724F-4F41-8FDF-9B51812C4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6" name="Oval 32">
              <a:extLst>
                <a:ext uri="{FF2B5EF4-FFF2-40B4-BE49-F238E27FC236}">
                  <a16:creationId xmlns:a16="http://schemas.microsoft.com/office/drawing/2014/main" id="{12142811-C354-4096-9BBD-355DC5A2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7" name="Oval 33">
              <a:extLst>
                <a:ext uri="{FF2B5EF4-FFF2-40B4-BE49-F238E27FC236}">
                  <a16:creationId xmlns:a16="http://schemas.microsoft.com/office/drawing/2014/main" id="{55568505-E947-452C-93C4-42A1C7050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8" name="Oval 34">
              <a:extLst>
                <a:ext uri="{FF2B5EF4-FFF2-40B4-BE49-F238E27FC236}">
                  <a16:creationId xmlns:a16="http://schemas.microsoft.com/office/drawing/2014/main" id="{93497176-E0BD-4A75-96F0-CB9712272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59" name="Oval 35">
              <a:extLst>
                <a:ext uri="{FF2B5EF4-FFF2-40B4-BE49-F238E27FC236}">
                  <a16:creationId xmlns:a16="http://schemas.microsoft.com/office/drawing/2014/main" id="{953F6CAE-DC8E-4034-8FCB-737D61094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60" name="Oval 36">
              <a:extLst>
                <a:ext uri="{FF2B5EF4-FFF2-40B4-BE49-F238E27FC236}">
                  <a16:creationId xmlns:a16="http://schemas.microsoft.com/office/drawing/2014/main" id="{D2F18B8A-D526-4274-B5BB-BDC8E71A1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61" name="Oval 37">
              <a:extLst>
                <a:ext uri="{FF2B5EF4-FFF2-40B4-BE49-F238E27FC236}">
                  <a16:creationId xmlns:a16="http://schemas.microsoft.com/office/drawing/2014/main" id="{36A4992E-B62E-4F80-A376-5E4F374E3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62" name="Oval 38">
              <a:extLst>
                <a:ext uri="{FF2B5EF4-FFF2-40B4-BE49-F238E27FC236}">
                  <a16:creationId xmlns:a16="http://schemas.microsoft.com/office/drawing/2014/main" id="{362ADDF9-5660-4520-A326-0F3E5B889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63" name="Oval 39">
              <a:extLst>
                <a:ext uri="{FF2B5EF4-FFF2-40B4-BE49-F238E27FC236}">
                  <a16:creationId xmlns:a16="http://schemas.microsoft.com/office/drawing/2014/main" id="{55566472-8821-4422-BFD2-9AE43D5FC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DCF14E11-6AF4-40D5-A12B-0AEEBABCA4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81B0616-E15C-4C4C-AD6F-33F84C0835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488" y="1135063"/>
            <a:ext cx="7272337" cy="836612"/>
          </a:xfrm>
        </p:spPr>
        <p:txBody>
          <a:bodyPr/>
          <a:lstStyle/>
          <a:p>
            <a:pPr algn="ctr" eaLnBrk="1" hangingPunct="1"/>
            <a:r>
              <a:rPr lang="el-GR" altLang="ko-KR" sz="3200">
                <a:latin typeface="Arial Narrow" panose="020B0606020202030204" pitchFamily="34" charset="0"/>
                <a:ea typeface="Gulim" panose="020B0600000101010101" pitchFamily="34" charset="-127"/>
              </a:rPr>
              <a:t>6</a:t>
            </a:r>
            <a:r>
              <a:rPr lang="el-GR" altLang="ko-KR" sz="3200" baseline="30000">
                <a:latin typeface="Arial Narrow" panose="020B0606020202030204" pitchFamily="34" charset="0"/>
                <a:ea typeface="Gulim" panose="020B0600000101010101" pitchFamily="34" charset="-127"/>
              </a:rPr>
              <a:t>ο</a:t>
            </a:r>
            <a:r>
              <a:rPr lang="el-GR" altLang="ko-KR" sz="3200">
                <a:latin typeface="Arial Narrow" panose="020B0606020202030204" pitchFamily="34" charset="0"/>
                <a:ea typeface="Gulim" panose="020B0600000101010101" pitchFamily="34" charset="-127"/>
              </a:rPr>
              <a:t> Μάθημα</a:t>
            </a:r>
            <a:endParaRPr lang="el-GR" altLang="el-GR" sz="3200">
              <a:latin typeface="Arial Narrow" panose="020B0606020202030204" pitchFamily="34" charset="0"/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F420700-8739-43D7-AB8D-F7783916893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6263" y="2881313"/>
            <a:ext cx="6696075" cy="3311525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endParaRPr lang="en-GB" altLang="el-GR" sz="1700">
              <a:solidFill>
                <a:srgbClr val="0000CC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GB" altLang="el-GR" sz="1700">
              <a:solidFill>
                <a:srgbClr val="0000CC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GB" altLang="el-GR" sz="1700">
              <a:solidFill>
                <a:srgbClr val="0000CC"/>
              </a:solidFill>
            </a:endParaRPr>
          </a:p>
        </p:txBody>
      </p:sp>
      <p:sp>
        <p:nvSpPr>
          <p:cNvPr id="5125" name="5 - Θέση αριθμού διαφάνειας">
            <a:extLst>
              <a:ext uri="{FF2B5EF4-FFF2-40B4-BE49-F238E27FC236}">
                <a16:creationId xmlns:a16="http://schemas.microsoft.com/office/drawing/2014/main" id="{A099892D-F133-482E-B96D-9B5F747D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BAA65A2-6EB1-4785-B624-9A94456103DE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36722-1042-462D-8871-35254506ECB2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dirty="0">
                <a:solidFill>
                  <a:schemeClr val="tx1"/>
                </a:solidFill>
                <a:latin typeface="Arial Narrow" panose="020B0606020202030204" pitchFamily="34" charset="0"/>
              </a:rPr>
              <a:t>AI </a:t>
            </a: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&amp; DM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127" name="Εικόνα 2">
            <a:extLst>
              <a:ext uri="{FF2B5EF4-FFF2-40B4-BE49-F238E27FC236}">
                <a16:creationId xmlns:a16="http://schemas.microsoft.com/office/drawing/2014/main" id="{DDFECA18-0723-4DC3-B3BE-4C6645B59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825750"/>
            <a:ext cx="58801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5 - Θέση αριθμού διαφάνειας">
            <a:extLst>
              <a:ext uri="{FF2B5EF4-FFF2-40B4-BE49-F238E27FC236}">
                <a16:creationId xmlns:a16="http://schemas.microsoft.com/office/drawing/2014/main" id="{0790F358-0359-4F41-AD23-9C003AB6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E74FA97-C917-4B48-BA94-D4C751026EC4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A2FC0-7953-450C-8D57-513BA218E444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AI &amp;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3556" name="Rectangle 6">
            <a:extLst>
              <a:ext uri="{FF2B5EF4-FFF2-40B4-BE49-F238E27FC236}">
                <a16:creationId xmlns:a16="http://schemas.microsoft.com/office/drawing/2014/main" id="{7DD6AA70-F543-4A58-B8A3-000EE133C9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23557" name="Εικόνα 2">
            <a:extLst>
              <a:ext uri="{FF2B5EF4-FFF2-40B4-BE49-F238E27FC236}">
                <a16:creationId xmlns:a16="http://schemas.microsoft.com/office/drawing/2014/main" id="{6D4C31BF-1CB7-42DD-B69C-012DF3B91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809625"/>
            <a:ext cx="494665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5 - Θέση αριθμού διαφάνειας">
            <a:extLst>
              <a:ext uri="{FF2B5EF4-FFF2-40B4-BE49-F238E27FC236}">
                <a16:creationId xmlns:a16="http://schemas.microsoft.com/office/drawing/2014/main" id="{EF3C8B86-3927-4EF9-9B92-41CB667A6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5A515FF-DC84-4195-B138-D6088F038581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32CDE-63C5-406F-A12D-CE517AF7531D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AI &amp;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5604" name="Rectangle 6">
            <a:extLst>
              <a:ext uri="{FF2B5EF4-FFF2-40B4-BE49-F238E27FC236}">
                <a16:creationId xmlns:a16="http://schemas.microsoft.com/office/drawing/2014/main" id="{1F54508B-9F65-4449-B40E-97A74A592C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25605" name="Εικόνα 2">
            <a:extLst>
              <a:ext uri="{FF2B5EF4-FFF2-40B4-BE49-F238E27FC236}">
                <a16:creationId xmlns:a16="http://schemas.microsoft.com/office/drawing/2014/main" id="{3BD1BE52-F0CD-4D57-B0D1-14F7F0FF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777875"/>
            <a:ext cx="568960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5 - Θέση αριθμού διαφάνειας">
            <a:extLst>
              <a:ext uri="{FF2B5EF4-FFF2-40B4-BE49-F238E27FC236}">
                <a16:creationId xmlns:a16="http://schemas.microsoft.com/office/drawing/2014/main" id="{8E537596-4F86-4B25-B410-31A3A0AE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ED37D7-BD19-4F72-B863-5F9C330A4D40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577A5-766C-4FFF-954B-5212FC5AB5CD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Best AI Platforms for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7652" name="Rectangle 6">
            <a:extLst>
              <a:ext uri="{FF2B5EF4-FFF2-40B4-BE49-F238E27FC236}">
                <a16:creationId xmlns:a16="http://schemas.microsoft.com/office/drawing/2014/main" id="{074A898B-9DDE-414D-B7C3-32B502C579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27653" name="Εικόνα 4">
            <a:extLst>
              <a:ext uri="{FF2B5EF4-FFF2-40B4-BE49-F238E27FC236}">
                <a16:creationId xmlns:a16="http://schemas.microsoft.com/office/drawing/2014/main" id="{29D019FF-FA93-4339-9F47-C863CDF4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852488"/>
            <a:ext cx="7856538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5 - Θέση αριθμού διαφάνειας">
            <a:extLst>
              <a:ext uri="{FF2B5EF4-FFF2-40B4-BE49-F238E27FC236}">
                <a16:creationId xmlns:a16="http://schemas.microsoft.com/office/drawing/2014/main" id="{985DC78D-642F-4B36-BCB8-036D5125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93966BB-F1DB-40D2-A13A-B782E0A00A7D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DBA70-9BA1-4F7E-B22C-1E0973560FC3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Best AI Platforms for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9700" name="Rectangle 6">
            <a:extLst>
              <a:ext uri="{FF2B5EF4-FFF2-40B4-BE49-F238E27FC236}">
                <a16:creationId xmlns:a16="http://schemas.microsoft.com/office/drawing/2014/main" id="{D0AAC964-AF13-4131-9C09-C61D28162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29701" name="Εικόνα 2">
            <a:extLst>
              <a:ext uri="{FF2B5EF4-FFF2-40B4-BE49-F238E27FC236}">
                <a16:creationId xmlns:a16="http://schemas.microsoft.com/office/drawing/2014/main" id="{1B3D1C02-985F-4A24-B806-A3CFBDA32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923925"/>
            <a:ext cx="6297613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5 - Θέση αριθμού διαφάνειας">
            <a:extLst>
              <a:ext uri="{FF2B5EF4-FFF2-40B4-BE49-F238E27FC236}">
                <a16:creationId xmlns:a16="http://schemas.microsoft.com/office/drawing/2014/main" id="{A3C8E686-9D0B-4227-B1EB-AD1FECE0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CACEC92-3D2B-4D50-9587-57960E225486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1DD47-2A51-4CCD-94C8-6201DDB96B2A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Best AI Platforms for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41729B58-1FD6-4650-9F2E-A49D88B74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31749" name="Εικόνα 3">
            <a:extLst>
              <a:ext uri="{FF2B5EF4-FFF2-40B4-BE49-F238E27FC236}">
                <a16:creationId xmlns:a16="http://schemas.microsoft.com/office/drawing/2014/main" id="{65C41D1F-4143-40ED-9534-230E22DF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887413"/>
            <a:ext cx="7916862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8">
            <a:extLst>
              <a:ext uri="{FF2B5EF4-FFF2-40B4-BE49-F238E27FC236}">
                <a16:creationId xmlns:a16="http://schemas.microsoft.com/office/drawing/2014/main" id="{F9AD9508-0202-4511-87CD-A2EE4F31C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32500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l-GR" sz="1100"/>
              <a:t>https://medium.datadriveninvestor.com/10-applications-of-artificial-intelligence-in-digital-marketing-a562a37db2bd</a:t>
            </a:r>
            <a:endParaRPr lang="el-GR" altLang="el-GR" sz="1100"/>
          </a:p>
        </p:txBody>
      </p:sp>
    </p:spTree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>
            <a:extLst>
              <a:ext uri="{FF2B5EF4-FFF2-40B4-BE49-F238E27FC236}">
                <a16:creationId xmlns:a16="http://schemas.microsoft.com/office/drawing/2014/main" id="{8BDED817-FC9A-43FD-AE66-66FC359DD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5875"/>
            <a:ext cx="6156325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dirty="0">
              <a:latin typeface="Verdana" pitchFamily="34" charset="0"/>
            </a:endParaRPr>
          </a:p>
          <a:p>
            <a:pPr eaLnBrk="1" hangingPunct="1">
              <a:defRPr/>
            </a:pPr>
            <a:endParaRPr lang="el-GR" sz="3600" dirty="0">
              <a:latin typeface="Verdana" pitchFamily="34" charset="0"/>
            </a:endParaRPr>
          </a:p>
          <a:p>
            <a:pPr eaLnBrk="1" hangingPunct="1">
              <a:defRPr/>
            </a:pPr>
            <a:endParaRPr lang="el-GR" sz="3600" dirty="0">
              <a:latin typeface="Verdana" pitchFamily="34" charset="0"/>
            </a:endParaRPr>
          </a:p>
          <a:p>
            <a:pPr eaLnBrk="1" hangingPunct="1">
              <a:defRPr/>
            </a:pPr>
            <a:endParaRPr lang="en-GB" sz="4000" dirty="0"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el-GR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σας ευχαριστώ</a:t>
            </a:r>
            <a:r>
              <a:rPr lang="en-GB" sz="4000" dirty="0">
                <a:latin typeface="Arial Narrow" panose="020B0606020202030204" pitchFamily="34" charset="0"/>
              </a:rPr>
              <a:t>…</a:t>
            </a:r>
          </a:p>
          <a:p>
            <a:pPr eaLnBrk="1" hangingPunct="1">
              <a:defRPr/>
            </a:pPr>
            <a:endParaRPr lang="el-GR" sz="40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el-GR" sz="4000" b="1" dirty="0">
                <a:solidFill>
                  <a:srgbClr val="0000FF"/>
                </a:solidFill>
                <a:latin typeface="Arial Narrow" panose="020B0606020202030204" pitchFamily="34" charset="0"/>
              </a:rPr>
              <a:t>για την </a:t>
            </a:r>
            <a:r>
              <a:rPr lang="el-GR" sz="3600" b="1" dirty="0">
                <a:solidFill>
                  <a:srgbClr val="0000FF"/>
                </a:solidFill>
                <a:latin typeface="Arial Narrow" panose="020B0606020202030204" pitchFamily="34" charset="0"/>
              </a:rPr>
              <a:t>παρακολούθηση </a:t>
            </a:r>
          </a:p>
          <a:p>
            <a:pPr eaLnBrk="1" hangingPunct="1">
              <a:defRPr/>
            </a:pPr>
            <a:r>
              <a:rPr lang="el-GR" sz="3600" b="1" dirty="0">
                <a:solidFill>
                  <a:srgbClr val="0000FF"/>
                </a:solidFill>
                <a:latin typeface="Arial Narrow" panose="020B0606020202030204" pitchFamily="34" charset="0"/>
              </a:rPr>
              <a:t>και τη συμμετοχή</a:t>
            </a:r>
            <a:endParaRPr lang="en-GB" sz="36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25000"/>
              </a:lnSpc>
              <a:defRPr/>
            </a:pPr>
            <a:endParaRPr lang="el-GR" sz="3600" dirty="0">
              <a:solidFill>
                <a:srgbClr val="0000FF"/>
              </a:solidFill>
              <a:latin typeface="Verdana" pitchFamily="34" charset="0"/>
            </a:endParaRPr>
          </a:p>
          <a:p>
            <a:pPr eaLnBrk="1" hangingPunct="1">
              <a:lnSpc>
                <a:spcPct val="125000"/>
              </a:lnSpc>
              <a:defRPr/>
            </a:pPr>
            <a:r>
              <a:rPr lang="el-GR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Ερωτήσεις ;</a:t>
            </a:r>
            <a:endParaRPr lang="en-GB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3795" name="Rectangle 8">
            <a:extLst>
              <a:ext uri="{FF2B5EF4-FFF2-40B4-BE49-F238E27FC236}">
                <a16:creationId xmlns:a16="http://schemas.microsoft.com/office/drawing/2014/main" id="{1D850272-9571-4E6E-9901-4E6AEFF39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763838"/>
            <a:ext cx="457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l-GR" sz="4400">
              <a:latin typeface="Verdana" panose="020B0604030504040204" pitchFamily="34" charset="0"/>
            </a:endParaRPr>
          </a:p>
        </p:txBody>
      </p:sp>
      <p:sp>
        <p:nvSpPr>
          <p:cNvPr id="33796" name="10 - Θέση αριθμού διαφάνειας">
            <a:extLst>
              <a:ext uri="{FF2B5EF4-FFF2-40B4-BE49-F238E27FC236}">
                <a16:creationId xmlns:a16="http://schemas.microsoft.com/office/drawing/2014/main" id="{8B58DFDF-54F7-4BC0-B20A-9C9B112B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540DF9C-FCF8-49B9-9AB6-98E69B06D614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GB" altLang="en-US" sz="1000"/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AABFCB1A-7281-4BA0-BD20-A8FAAA97E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5 - Θέση αριθμού διαφάνειας">
            <a:extLst>
              <a:ext uri="{FF2B5EF4-FFF2-40B4-BE49-F238E27FC236}">
                <a16:creationId xmlns:a16="http://schemas.microsoft.com/office/drawing/2014/main" id="{FAB63A54-1F4F-4912-BA20-1935BFD4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AA6808A-2E81-4584-8EB5-F9A628FCDE1C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GB" altLang="en-US" sz="1000"/>
          </a:p>
        </p:txBody>
      </p:sp>
      <p:sp>
        <p:nvSpPr>
          <p:cNvPr id="7172" name="TextBox 11">
            <a:extLst>
              <a:ext uri="{FF2B5EF4-FFF2-40B4-BE49-F238E27FC236}">
                <a16:creationId xmlns:a16="http://schemas.microsoft.com/office/drawing/2014/main" id="{91FB2F9F-EF54-4991-B87A-A0B5F5FC0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330325"/>
            <a:ext cx="7597775" cy="4940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Ολοκληρωτική Αλλαγή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Νέος τρόπος σκέψης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Νέος τρόπος λειτουργίας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Νέα εργαλεία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Πλατφόρμες (</a:t>
            </a:r>
            <a:r>
              <a:rPr lang="sv-SE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Platforms)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Εφαρμογές </a:t>
            </a:r>
            <a:r>
              <a:rPr lang="sv-SE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(Applications)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l-GR" altLang="el-GR" sz="32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l-GR" altLang="el-GR" sz="32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11E42-C2FC-41F5-9C87-4EA0468706B0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AI &amp;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BD727F68-2DD7-4974-BA99-9E81F6F517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5 - Θέση αριθμού διαφάνειας">
            <a:extLst>
              <a:ext uri="{FF2B5EF4-FFF2-40B4-BE49-F238E27FC236}">
                <a16:creationId xmlns:a16="http://schemas.microsoft.com/office/drawing/2014/main" id="{3A74757E-9245-4395-9ED1-9A7BE076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F3020C9-F267-41C7-B8F2-A98E36E93176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0C4DF-2A87-4C63-864B-4A2C71A1BDAD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AI &amp;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9220" name="Rectangle 6">
            <a:extLst>
              <a:ext uri="{FF2B5EF4-FFF2-40B4-BE49-F238E27FC236}">
                <a16:creationId xmlns:a16="http://schemas.microsoft.com/office/drawing/2014/main" id="{AC664BD2-7497-4418-86B1-6B71CD548F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9221" name="Εικόνα 2">
            <a:extLst>
              <a:ext uri="{FF2B5EF4-FFF2-40B4-BE49-F238E27FC236}">
                <a16:creationId xmlns:a16="http://schemas.microsoft.com/office/drawing/2014/main" id="{02861849-69B5-4928-A9DE-051876A2C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777875"/>
            <a:ext cx="49180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5 - Θέση αριθμού διαφάνειας">
            <a:extLst>
              <a:ext uri="{FF2B5EF4-FFF2-40B4-BE49-F238E27FC236}">
                <a16:creationId xmlns:a16="http://schemas.microsoft.com/office/drawing/2014/main" id="{C7CB420C-BF03-4F6B-B83D-DB1B9E9E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F953EC3-2D3A-496C-8B7C-0D4BF5F43449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GB" altLang="en-US" sz="1000"/>
          </a:p>
        </p:txBody>
      </p:sp>
      <p:sp>
        <p:nvSpPr>
          <p:cNvPr id="7172" name="TextBox 11">
            <a:extLst>
              <a:ext uri="{FF2B5EF4-FFF2-40B4-BE49-F238E27FC236}">
                <a16:creationId xmlns:a16="http://schemas.microsoft.com/office/drawing/2014/main" id="{F45A9249-D4E8-41AF-BF33-77BB179D2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330325"/>
            <a:ext cx="7597775" cy="62023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ΧΡΗΣΗ ΑΠΟ 100.000.000 ΑΝΘΡΩΠΟΥΣ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Ηλεκτρισμός	 		100 χρόνια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sv-SE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Internet			 	 </a:t>
            </a: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sv-SE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0 χρόνια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sv-SE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Facebook			  4,5 </a:t>
            </a: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χρόνια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l-GR" sz="3600" dirty="0" err="1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ChatGPT</a:t>
            </a:r>
            <a:r>
              <a:rPr lang="en-GB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			   2   </a:t>
            </a: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μήνες!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η εξέλιξη είναι ραγδαία</a:t>
            </a:r>
            <a:endParaRPr lang="sv-SE" altLang="el-GR" sz="36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δεν σταματάει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l-GR" altLang="el-GR" sz="36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συνεχίζει</a:t>
            </a:r>
            <a:endParaRPr lang="sv-SE" altLang="el-GR" sz="36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l-GR" altLang="el-GR" sz="32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l-GR" altLang="el-GR" sz="32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CC917-58EA-48B7-8CBD-512AD80852DF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AI &amp;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1269" name="Rectangle 6">
            <a:extLst>
              <a:ext uri="{FF2B5EF4-FFF2-40B4-BE49-F238E27FC236}">
                <a16:creationId xmlns:a16="http://schemas.microsoft.com/office/drawing/2014/main" id="{85B39551-5148-4CBC-956B-C7DC56BB5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5 - Θέση αριθμού διαφάνειας">
            <a:extLst>
              <a:ext uri="{FF2B5EF4-FFF2-40B4-BE49-F238E27FC236}">
                <a16:creationId xmlns:a16="http://schemas.microsoft.com/office/drawing/2014/main" id="{C7ED73AC-4E18-4912-8690-16D6ACFA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AC632D-071E-463B-9BFF-12AAF6869F55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2B59C-2761-4DC5-823C-8F745B34D619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AI &amp;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3316" name="Rectangle 6">
            <a:extLst>
              <a:ext uri="{FF2B5EF4-FFF2-40B4-BE49-F238E27FC236}">
                <a16:creationId xmlns:a16="http://schemas.microsoft.com/office/drawing/2014/main" id="{75BE0B44-03F6-4E37-82F6-BFF3969EF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FD38ECC-17C7-482F-B418-50C07B89B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8" y="835025"/>
            <a:ext cx="4124325" cy="5427663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5 - Θέση αριθμού διαφάνειας">
            <a:extLst>
              <a:ext uri="{FF2B5EF4-FFF2-40B4-BE49-F238E27FC236}">
                <a16:creationId xmlns:a16="http://schemas.microsoft.com/office/drawing/2014/main" id="{FC9C10E3-0668-474C-B56D-80ACAE7F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48733-B2C8-4B56-AEAD-DA06E892F0BF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22D96-36C6-40D3-89FD-716E631A3FCD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AI &amp;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43648115-D98E-43AB-9F26-85DD4D735D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15365" name="Εικόνα 3">
            <a:extLst>
              <a:ext uri="{FF2B5EF4-FFF2-40B4-BE49-F238E27FC236}">
                <a16:creationId xmlns:a16="http://schemas.microsoft.com/office/drawing/2014/main" id="{205D1CFA-710F-476D-BCE6-16431161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841375"/>
            <a:ext cx="382587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5 - Θέση αριθμού διαφάνειας">
            <a:extLst>
              <a:ext uri="{FF2B5EF4-FFF2-40B4-BE49-F238E27FC236}">
                <a16:creationId xmlns:a16="http://schemas.microsoft.com/office/drawing/2014/main" id="{DF151F28-47CF-49D5-BED4-A660C4EC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48D3278-02CD-48E2-9BD0-BB7209258D5C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EBA7F5-AC37-4F34-BB37-29C52D3D955E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Free vs 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5E0A5110-FF47-4FCF-94BF-EAA148B36F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17413" name="Εικόνα 2">
            <a:extLst>
              <a:ext uri="{FF2B5EF4-FFF2-40B4-BE49-F238E27FC236}">
                <a16:creationId xmlns:a16="http://schemas.microsoft.com/office/drawing/2014/main" id="{5CA747AE-7D14-4D55-9D3C-1B68912C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908050"/>
            <a:ext cx="4543425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5 - Θέση αριθμού διαφάνειας">
            <a:extLst>
              <a:ext uri="{FF2B5EF4-FFF2-40B4-BE49-F238E27FC236}">
                <a16:creationId xmlns:a16="http://schemas.microsoft.com/office/drawing/2014/main" id="{1BDAA54A-3695-48EE-8DA4-3103A6BE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0759A9-7CFC-4256-972E-0D9DC72EE00C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CA3DE-CF83-43FD-A051-A7AEE65DD796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Essay Writers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9460" name="Rectangle 6">
            <a:extLst>
              <a:ext uri="{FF2B5EF4-FFF2-40B4-BE49-F238E27FC236}">
                <a16:creationId xmlns:a16="http://schemas.microsoft.com/office/drawing/2014/main" id="{3378F93E-5E7C-49C3-8381-283168BB06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19461" name="Εικόνα 3">
            <a:extLst>
              <a:ext uri="{FF2B5EF4-FFF2-40B4-BE49-F238E27FC236}">
                <a16:creationId xmlns:a16="http://schemas.microsoft.com/office/drawing/2014/main" id="{DF20F3C8-359E-415A-AA69-547FECE45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412875"/>
            <a:ext cx="7554912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5 - Θέση αριθμού διαφάνειας">
            <a:extLst>
              <a:ext uri="{FF2B5EF4-FFF2-40B4-BE49-F238E27FC236}">
                <a16:creationId xmlns:a16="http://schemas.microsoft.com/office/drawing/2014/main" id="{BB02CB11-09B7-4029-890B-72F29AD3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4B4D319-86F4-4EB6-84A6-215AF5FABD35}" type="slidenum">
              <a:rPr lang="en-GB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GB" alt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5C585-6B9A-4FA9-A254-EBDF2303DE8E}"/>
              </a:ext>
            </a:extLst>
          </p:cNvPr>
          <p:cNvSpPr txBox="1"/>
          <p:nvPr/>
        </p:nvSpPr>
        <p:spPr>
          <a:xfrm>
            <a:off x="90488" y="46038"/>
            <a:ext cx="8599487" cy="73183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lIns="74295" tIns="37148" rIns="74295" bIns="37148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 cap="none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AI &amp; DM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1508" name="Rectangle 6">
            <a:extLst>
              <a:ext uri="{FF2B5EF4-FFF2-40B4-BE49-F238E27FC236}">
                <a16:creationId xmlns:a16="http://schemas.microsoft.com/office/drawing/2014/main" id="{CC81CB58-1F21-4EA1-B523-3C88A79988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248400"/>
            <a:ext cx="47894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>
                <a:latin typeface="Arial Narrow" panose="020B0606020202030204" pitchFamily="34" charset="0"/>
              </a:rPr>
              <a:t>6</a:t>
            </a:r>
            <a:r>
              <a:rPr lang="el-GR" altLang="en-US" sz="1100">
                <a:latin typeface="Arial Narrow" panose="020B0606020202030204" pitchFamily="34" charset="0"/>
              </a:rPr>
              <a:t>ο  Μάθημα </a:t>
            </a:r>
            <a:r>
              <a:rPr lang="en-GB" altLang="en-US" sz="1100">
                <a:latin typeface="Arial Narrow" panose="020B0606020202030204" pitchFamily="34" charset="0"/>
              </a:rPr>
              <a:t>/ AI PLATFORMS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100">
                <a:latin typeface="Arial Narrow" panose="020B0606020202030204" pitchFamily="34" charset="0"/>
              </a:rPr>
              <a:t>Δρ Δημήτριος Μαδυτινός</a:t>
            </a:r>
            <a:endParaRPr lang="en-GB" altLang="en-US" sz="1100">
              <a:latin typeface="Arial Narrow" panose="020B0606020202030204" pitchFamily="34" charset="0"/>
            </a:endParaRPr>
          </a:p>
        </p:txBody>
      </p:sp>
      <p:pic>
        <p:nvPicPr>
          <p:cNvPr id="21509" name="Εικόνα 2">
            <a:extLst>
              <a:ext uri="{FF2B5EF4-FFF2-40B4-BE49-F238E27FC236}">
                <a16:creationId xmlns:a16="http://schemas.microsoft.com/office/drawing/2014/main" id="{A045F905-268F-4CC5-A0B5-DD3148CA1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769938"/>
            <a:ext cx="4467225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7096</TotalTime>
  <Words>294</Words>
  <Application>Microsoft Office PowerPoint</Application>
  <PresentationFormat>Προβολή στην οθόνη (4:3)</PresentationFormat>
  <Paragraphs>101</Paragraphs>
  <Slides>15</Slides>
  <Notes>15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3" baseType="lpstr">
      <vt:lpstr>Arial</vt:lpstr>
      <vt:lpstr>Wingdings</vt:lpstr>
      <vt:lpstr>Arial Narrow</vt:lpstr>
      <vt:lpstr>Gulim</vt:lpstr>
      <vt:lpstr>Times New Roman</vt:lpstr>
      <vt:lpstr>Courier New</vt:lpstr>
      <vt:lpstr>Verdana</vt:lpstr>
      <vt:lpstr>Network</vt:lpstr>
      <vt:lpstr>6ο Μάθημα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Dimitrios Maditinos</cp:lastModifiedBy>
  <cp:revision>393</cp:revision>
  <cp:lastPrinted>1601-01-01T00:00:00Z</cp:lastPrinted>
  <dcterms:created xsi:type="dcterms:W3CDTF">1601-01-01T00:00:00Z</dcterms:created>
  <dcterms:modified xsi:type="dcterms:W3CDTF">2025-05-08T09:59:26Z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