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9" r:id="rId2"/>
    <p:sldId id="280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B582FB-E7D7-4C7C-BE16-4B4786F73340}" type="datetimeFigureOut">
              <a:rPr lang="el-GR" smtClean="0"/>
              <a:t>13/3/2024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0C96A-DFEE-42D3-8BDD-212597144F7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4233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4BC269A-83D9-49AD-9383-9E07F7013194}" type="slidenum">
              <a:rPr lang="el-GR" altLang="en-US"/>
              <a:pPr eaLnBrk="1" hangingPunct="1"/>
              <a:t>1</a:t>
            </a:fld>
            <a:endParaRPr lang="el-GR" alt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4BC269A-83D9-49AD-9383-9E07F7013194}" type="slidenum">
              <a:rPr lang="el-GR" altLang="en-US"/>
              <a:pPr eaLnBrk="1" hangingPunct="1"/>
              <a:t>2</a:t>
            </a:fld>
            <a:endParaRPr lang="el-GR" alt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57618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773B633-29A2-445E-80D3-A846CB2964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01DB30D-EA05-497B-B265-CE0E18EF1F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4414429-D26F-41E9-B7DB-553F26F22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13/3/2024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A03FCB4-14ED-49F3-8A4C-65087C1B3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CF9AAA6-F648-4339-A146-B7B336B64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6387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B3A465-E5F5-4075-9091-7F7B1F5C6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0DBDAC4-ED93-4FA5-98DA-298D7931BE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EDD68DC-9B48-4221-9C46-C66A841D9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13/3/2024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D7BCF0F-2511-49A6-80D0-8954541FB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F2856F8-B286-43ED-9A2F-254D73375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2784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BA4E3769-B717-4B63-8B8F-D0753311F8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49C70EC-0C0D-46A3-B681-EC74DB39AB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85636BF-EC92-4D23-8F79-2C35EAA09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13/3/2024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A98ED30-D9C0-4F1E-8CF6-09E401801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C6546E5-8FB7-4377-9D52-898A988F5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9991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600EFE-8709-4A24-AAAA-2F8574ABE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009BC65-85CA-4BE9-AC34-569ED23CB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576E038-4E0C-44C3-9A68-CDDF16280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13/3/2024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DC6870C-2AFD-4A4E-817B-E02762E29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4E9CED5-79A0-497F-93F0-ABB70CFB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2233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E1CB25-25CF-4E82-A55E-7EFB781FC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8E6CB7C-EB25-46EF-B32B-A06D4F947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50EC936-D45E-47EF-820D-91AF6B3CC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13/3/2024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AD4D98D-C3BB-4B56-9762-6D0BDF52E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652CE00-4458-4A5C-ACA1-FA770D3B1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1100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8D3176-3A4A-4E94-9AA9-80B30F02B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E406EFA-3004-4927-A67B-407E5BF82B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A528CA3-2E3D-4BBD-BD64-38174121F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A1826E1-845B-4FBE-8FB0-6869E3EC8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13/3/2024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48DCDAA-6BE8-4B18-8AEE-C05144BC3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BF4C73B-3E54-4902-B21E-CB6580C78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567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C6A60E0-212C-40EB-959B-7BFCD3126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7789DBD-4431-41F9-95B0-229C0C3F8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8EBD12C-D2B9-4B5C-B2F6-3AF2F1AF90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86CCED35-8051-4D8A-9585-E2348851B2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DCCC58B-09D0-42B4-8556-5EDC90AE6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8445BFB1-A5AC-491C-8D90-18309590D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13/3/2024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6FA4BAA1-B28F-4DFC-8F71-A89115C88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F84972E5-0795-444D-818E-02FC99E79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3362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AABC8EA-1601-4F47-A065-7B87E7BA9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6C0F3C6A-504A-4A83-851C-E58F92169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13/3/2024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D3C204B8-92E7-4B01-8A29-A4A46152F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4F5D8594-DB5A-44DF-9DD0-3E005ED7A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4012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90DFE9C6-D69E-4F0C-A594-03D151BBD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13/3/2024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5B34F0F6-BEC5-4D38-BAB6-5F48E359D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F34E390-B651-4487-9959-23FD7059D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4543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738243C-C704-41DA-B816-2000B4955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D3A3ED2-8491-4103-AC36-7409A53EE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4CAB649-5D79-41A0-B438-91469117DF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AD3E0E3-0CFF-4721-9EDB-CA0DD6BCC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13/3/2024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0CADCE2-B263-4A99-AFC8-99E48B6BB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0404604-0BFB-4AC2-A97A-04517FB24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3646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0D21BC-F902-421E-984D-2FC4F664B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9066B0C0-3747-4F40-B685-BD91E8BD1F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67052BC-6FDE-4B09-B263-8168C5E1E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0849504-6D3B-4960-AFDC-2F5EABECC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1AE60-5BB7-404B-BF88-44BC561E14D2}" type="datetimeFigureOut">
              <a:rPr lang="el-GR" smtClean="0"/>
              <a:t>13/3/2024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4C3AECC-C09B-4EF1-9261-B3F0E1BA6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4D91CCB-22FC-4E0D-8083-D612C9A93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55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9FB7EF7-304B-4EF0-9CA4-2FC007F49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4C34856-28FE-41F3-B68C-93B5B81A4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D2BD0FE-CD80-425F-B0DF-00E2B4B80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1AE60-5BB7-404B-BF88-44BC561E14D2}" type="datetimeFigureOut">
              <a:rPr lang="el-GR" smtClean="0"/>
              <a:t>13/3/2024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2C6F04F-AAEC-4366-A49C-3F946979CF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CC3D3D9-4F3F-4383-BB0A-69011D513E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9C0B1-FB39-411E-BC17-60100002C5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187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124200" y="0"/>
            <a:ext cx="6781800" cy="381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2000" dirty="0">
                <a:solidFill>
                  <a:schemeClr val="bg1"/>
                </a:solidFill>
              </a:rPr>
              <a:t>Digital Marketing (1)</a:t>
            </a:r>
            <a:endParaRPr lang="el-GR" altLang="en-US" sz="2000" dirty="0">
              <a:solidFill>
                <a:schemeClr val="bg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360481"/>
            <a:ext cx="8805030" cy="5783007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594360" indent="-457200"/>
            <a:r>
              <a:rPr lang="en-GB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itchFamily="34" charset="0"/>
              </a:rPr>
              <a:t>agenda</a:t>
            </a:r>
            <a:r>
              <a:rPr lang="el-GR" sz="3600" dirty="0">
                <a:latin typeface="Arial Narrow" panose="020B0606020202030204" pitchFamily="34" charset="0"/>
                <a:cs typeface="Arial" pitchFamily="34" charset="0"/>
              </a:rPr>
              <a:t>…</a:t>
            </a:r>
          </a:p>
          <a:p>
            <a:pPr marL="594360" indent="-457200">
              <a:buFont typeface="Wingdings" panose="05000000000000000000" pitchFamily="2" charset="2"/>
              <a:buChar char="§"/>
            </a:pP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(17:00 – 17:45)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Παρουσιάσεις εργασιών </a:t>
            </a:r>
          </a:p>
          <a:p>
            <a:pPr marL="594360" indent="-457200">
              <a:buFont typeface="Wingdings" panose="05000000000000000000" pitchFamily="2" charset="2"/>
              <a:buChar char="§"/>
            </a:pP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1</a:t>
            </a:r>
            <a:r>
              <a:rPr lang="el-GR" sz="3200" baseline="300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η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Παρουσίαση</a:t>
            </a:r>
          </a:p>
          <a:p>
            <a:pPr marL="594360" indent="-457200">
              <a:buFont typeface="Wingdings" panose="05000000000000000000" pitchFamily="2" charset="2"/>
              <a:buChar char="§"/>
            </a:pP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Συμπεριφορά Καταναλωτή</a:t>
            </a:r>
          </a:p>
          <a:p>
            <a:pPr marL="594360" indent="-457200">
              <a:buFont typeface="Wingdings" panose="05000000000000000000" pitchFamily="2" charset="2"/>
              <a:buChar char="§"/>
            </a:pP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(18:15 – 18:45) Μελέτη 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Digital Marketing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–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Overview (DMO)</a:t>
            </a:r>
          </a:p>
          <a:p>
            <a:pPr marL="594360" indent="-457200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(18:45 – 19:00) 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Παρουσιάσεις 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DMO</a:t>
            </a:r>
            <a:endParaRPr lang="el-GR" sz="3200" dirty="0">
              <a:solidFill>
                <a:srgbClr val="5219F3"/>
              </a:solidFill>
              <a:latin typeface="Arial Narrow" panose="020B0606020202030204" pitchFamily="34" charset="0"/>
              <a:cs typeface="Arial" pitchFamily="34" charset="0"/>
            </a:endParaRPr>
          </a:p>
          <a:p>
            <a:pPr marL="594360" indent="-457200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(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19:15 – 20:00) </a:t>
            </a: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Technology Evolution</a:t>
            </a:r>
          </a:p>
          <a:p>
            <a:pPr marL="594360" indent="-457200">
              <a:buFont typeface="Wingdings" panose="05000000000000000000" pitchFamily="2" charset="2"/>
              <a:buChar char="§"/>
            </a:pPr>
            <a:r>
              <a:rPr lang="en-GB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(20:00 – 21:00) </a:t>
            </a:r>
            <a:r>
              <a:rPr lang="el-GR" sz="32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Ηλεκτρονικό Επιχειρείν, Επιχειρηματικά Μοντέλα και Ηλεκτρονικό Εμπόριο</a:t>
            </a:r>
          </a:p>
          <a:p>
            <a:pPr marL="594360" indent="-457200">
              <a:buFont typeface="Wingdings" panose="05000000000000000000" pitchFamily="2" charset="2"/>
              <a:buChar char="§"/>
            </a:pPr>
            <a:endParaRPr lang="en-GB" sz="3200" dirty="0">
              <a:solidFill>
                <a:srgbClr val="5219F3"/>
              </a:solidFill>
              <a:latin typeface="Arial" pitchFamily="34" charset="0"/>
              <a:cs typeface="Arial" pitchFamily="34" charset="0"/>
            </a:endParaRPr>
          </a:p>
          <a:p>
            <a:pPr marL="594360" indent="-457200">
              <a:buFont typeface="Wingdings" panose="05000000000000000000" pitchFamily="2" charset="2"/>
              <a:buChar char="§"/>
            </a:pPr>
            <a:endParaRPr lang="el-GR" sz="3200" dirty="0">
              <a:solidFill>
                <a:srgbClr val="5219F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524000" y="6356351"/>
            <a:ext cx="9144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l-GR" altLang="en-US"/>
              <a:t>Δρ. Δημήτριος Μαδυτινός – </a:t>
            </a:r>
            <a:r>
              <a:rPr lang="sv-SE" altLang="en-US"/>
              <a:t>eBusiness &amp; Digital Marketing  </a:t>
            </a:r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83" y="28642"/>
            <a:ext cx="685800" cy="710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Εικόνα 1">
            <a:extLst>
              <a:ext uri="{FF2B5EF4-FFF2-40B4-BE49-F238E27FC236}">
                <a16:creationId xmlns:a16="http://schemas.microsoft.com/office/drawing/2014/main" id="{7BF7AC83-EF6C-4D84-B48F-68E7A9B624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87017" y="28642"/>
            <a:ext cx="685800" cy="663677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EB1C7174-5A47-4C90-B7AD-B052591146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07011" y="28642"/>
            <a:ext cx="639007" cy="989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594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124200" y="0"/>
            <a:ext cx="6781800" cy="381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2000" dirty="0">
                <a:solidFill>
                  <a:schemeClr val="bg1"/>
                </a:solidFill>
              </a:rPr>
              <a:t>Digital Marketing (1)</a:t>
            </a:r>
            <a:endParaRPr lang="el-GR" altLang="en-US" sz="2000" dirty="0">
              <a:solidFill>
                <a:schemeClr val="bg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811374" y="1102970"/>
            <a:ext cx="8569252" cy="5608788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137160" indent="0">
              <a:buNone/>
            </a:pPr>
            <a:endParaRPr lang="el-GR" sz="3200" dirty="0">
              <a:latin typeface="Arial" pitchFamily="34" charset="0"/>
              <a:cs typeface="Arial" pitchFamily="34" charset="0"/>
            </a:endParaRPr>
          </a:p>
          <a:p>
            <a:pPr marL="594360" indent="-457200"/>
            <a:r>
              <a:rPr lang="el-GR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itchFamily="34" charset="0"/>
              </a:rPr>
              <a:t>Προγραμματισμός</a:t>
            </a:r>
            <a:r>
              <a:rPr lang="el-GR" sz="4000" dirty="0">
                <a:latin typeface="Arial Narrow" panose="020B0606020202030204" pitchFamily="34" charset="0"/>
                <a:cs typeface="Arial" pitchFamily="34" charset="0"/>
              </a:rPr>
              <a:t>…</a:t>
            </a:r>
          </a:p>
          <a:p>
            <a:pPr marL="594360" indent="-457200">
              <a:buFont typeface="Wingdings" pitchFamily="2" charset="2"/>
              <a:buChar char="ü"/>
            </a:pP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Μαθήματα</a:t>
            </a:r>
          </a:p>
          <a:p>
            <a:pPr marL="651510" indent="-514350">
              <a:buFont typeface="+mj-lt"/>
              <a:buAutoNum type="arabicPeriod"/>
            </a:pPr>
            <a:r>
              <a:rPr lang="el-GR" sz="3600" dirty="0">
                <a:solidFill>
                  <a:srgbClr val="FF0000"/>
                </a:solidFill>
                <a:latin typeface="Arial Narrow" panose="020B0606020202030204" pitchFamily="34" charset="0"/>
                <a:cs typeface="Arial" pitchFamily="34" charset="0"/>
              </a:rPr>
              <a:t>1</a:t>
            </a:r>
            <a:r>
              <a:rPr lang="el-GR" sz="3600" baseline="30000" dirty="0">
                <a:solidFill>
                  <a:srgbClr val="FF0000"/>
                </a:solidFill>
                <a:latin typeface="Arial Narrow" panose="020B0606020202030204" pitchFamily="34" charset="0"/>
                <a:cs typeface="Arial" pitchFamily="34" charset="0"/>
              </a:rPr>
              <a:t>ο</a:t>
            </a:r>
            <a:r>
              <a:rPr lang="el-GR" sz="3600" dirty="0">
                <a:solidFill>
                  <a:srgbClr val="FF0000"/>
                </a:solidFill>
                <a:latin typeface="Arial Narrow" panose="020B0606020202030204" pitchFamily="34" charset="0"/>
                <a:cs typeface="Arial" pitchFamily="34" charset="0"/>
              </a:rPr>
              <a:t> 		Παρασκευή,  	8/3	19:00 -   </a:t>
            </a:r>
          </a:p>
          <a:p>
            <a:pPr marL="651510" indent="-514350">
              <a:buFont typeface="+mj-lt"/>
              <a:buAutoNum type="arabicPeriod"/>
            </a:pP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2</a:t>
            </a:r>
            <a:r>
              <a:rPr lang="el-GR" sz="3600" baseline="300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ο</a:t>
            </a: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&amp; 3</a:t>
            </a:r>
            <a:r>
              <a:rPr lang="el-GR" sz="3600" baseline="300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ο</a:t>
            </a: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	Παρασκευή,   15/3	17:00 – </a:t>
            </a:r>
          </a:p>
          <a:p>
            <a:pPr marL="651510" indent="-514350">
              <a:buFont typeface="+mj-lt"/>
              <a:buAutoNum type="arabicPeriod"/>
            </a:pP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4</a:t>
            </a:r>
            <a:r>
              <a:rPr lang="el-GR" sz="3600" baseline="300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ο</a:t>
            </a: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&amp; 5</a:t>
            </a:r>
            <a:r>
              <a:rPr lang="el-GR" sz="3600" baseline="300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ο</a:t>
            </a: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	Σάββατο,       30/3	09:00 –</a:t>
            </a:r>
          </a:p>
          <a:p>
            <a:pPr marL="651510" indent="-514350">
              <a:buFont typeface="+mj-lt"/>
              <a:buAutoNum type="arabicPeriod"/>
            </a:pP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6</a:t>
            </a:r>
            <a:r>
              <a:rPr lang="el-GR" sz="3600" baseline="300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ο</a:t>
            </a: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&amp; 7</a:t>
            </a:r>
            <a:r>
              <a:rPr lang="el-GR" sz="3600" baseline="300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ο</a:t>
            </a: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	Σάββατο,         6/4	09:00 – </a:t>
            </a:r>
          </a:p>
          <a:p>
            <a:pPr marL="651510" indent="-514350">
              <a:buFont typeface="+mj-lt"/>
              <a:buAutoNum type="arabicPeriod"/>
            </a:pP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8</a:t>
            </a:r>
            <a:r>
              <a:rPr lang="el-GR" sz="3600" baseline="300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ο</a:t>
            </a: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&amp; 9</a:t>
            </a:r>
            <a:r>
              <a:rPr lang="el-GR" sz="3600" baseline="300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ο</a:t>
            </a:r>
            <a:r>
              <a:rPr lang="el-GR" sz="3600" dirty="0">
                <a:solidFill>
                  <a:srgbClr val="5219F3"/>
                </a:solidFill>
                <a:latin typeface="Arial Narrow" panose="020B0606020202030204" pitchFamily="34" charset="0"/>
                <a:cs typeface="Arial" pitchFamily="34" charset="0"/>
              </a:rPr>
              <a:t> 	Παρασκευή,  10/5	09:00 – </a:t>
            </a:r>
          </a:p>
          <a:p>
            <a:pPr marL="651510" indent="-514350">
              <a:buFont typeface="+mj-lt"/>
              <a:buAutoNum type="arabicPeriod"/>
            </a:pPr>
            <a:endParaRPr lang="el-GR" sz="3200" dirty="0">
              <a:solidFill>
                <a:srgbClr val="5219F3"/>
              </a:solidFill>
              <a:latin typeface="Arial" pitchFamily="34" charset="0"/>
              <a:cs typeface="Arial" pitchFamily="34" charset="0"/>
            </a:endParaRPr>
          </a:p>
          <a:p>
            <a:pPr marL="594360" indent="-457200">
              <a:buFont typeface="Wingdings" pitchFamily="2" charset="2"/>
              <a:buChar char="ü"/>
            </a:pPr>
            <a:endParaRPr lang="el-GR" sz="3200" dirty="0">
              <a:solidFill>
                <a:srgbClr val="5219F3"/>
              </a:solidFill>
              <a:latin typeface="Arial" pitchFamily="34" charset="0"/>
              <a:cs typeface="Arial" pitchFamily="34" charset="0"/>
            </a:endParaRPr>
          </a:p>
          <a:p>
            <a:pPr marL="594360" indent="-457200">
              <a:buFont typeface="Wingdings" pitchFamily="2" charset="2"/>
              <a:buChar char="ü"/>
            </a:pPr>
            <a:endParaRPr lang="el-GR" sz="3200" dirty="0">
              <a:solidFill>
                <a:srgbClr val="5219F3"/>
              </a:solidFill>
              <a:latin typeface="Arial" pitchFamily="34" charset="0"/>
              <a:cs typeface="Arial" pitchFamily="34" charset="0"/>
            </a:endParaRPr>
          </a:p>
          <a:p>
            <a:pPr marL="594360" indent="-457200">
              <a:buFont typeface="Wingdings" pitchFamily="2" charset="2"/>
              <a:buChar char="ü"/>
            </a:pPr>
            <a:endParaRPr lang="el-GR" sz="3200" dirty="0">
              <a:solidFill>
                <a:srgbClr val="5219F3"/>
              </a:solidFill>
              <a:latin typeface="Arial" pitchFamily="34" charset="0"/>
              <a:cs typeface="Arial" pitchFamily="34" charset="0"/>
            </a:endParaRPr>
          </a:p>
          <a:p>
            <a:pPr marL="594360" indent="-457200">
              <a:buFont typeface="Wingdings" pitchFamily="2" charset="2"/>
              <a:buChar char="ü"/>
            </a:pPr>
            <a:endParaRPr lang="el-GR" sz="3200" dirty="0">
              <a:solidFill>
                <a:srgbClr val="5219F3"/>
              </a:solidFill>
              <a:latin typeface="Arial" pitchFamily="34" charset="0"/>
              <a:cs typeface="Arial" pitchFamily="34" charset="0"/>
            </a:endParaRPr>
          </a:p>
          <a:p>
            <a:pPr marL="137160" indent="0">
              <a:buNone/>
            </a:pPr>
            <a:endParaRPr lang="el-GR" sz="3200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n-US" alt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524000" y="6356351"/>
            <a:ext cx="9144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l-GR" altLang="en-US"/>
              <a:t>Δρ. Δημήτριος Μαδυτινός – </a:t>
            </a:r>
            <a:r>
              <a:rPr lang="sv-SE" altLang="en-US"/>
              <a:t>eBusiness &amp; Digital Marketing  </a:t>
            </a:r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0908" y="260703"/>
            <a:ext cx="685800" cy="710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Εικόνα 1">
            <a:extLst>
              <a:ext uri="{FF2B5EF4-FFF2-40B4-BE49-F238E27FC236}">
                <a16:creationId xmlns:a16="http://schemas.microsoft.com/office/drawing/2014/main" id="{7BF7AC83-EF6C-4D84-B48F-68E7A9B624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5609" y="232111"/>
            <a:ext cx="685800" cy="663677"/>
          </a:xfrm>
          <a:prstGeom prst="rect">
            <a:avLst/>
          </a:prstGeom>
        </p:spPr>
      </p:pic>
      <p:pic>
        <p:nvPicPr>
          <p:cNvPr id="3" name="Εικόνα 2">
            <a:extLst>
              <a:ext uri="{FF2B5EF4-FFF2-40B4-BE49-F238E27FC236}">
                <a16:creationId xmlns:a16="http://schemas.microsoft.com/office/drawing/2014/main" id="{4BA5344A-6F5F-437E-9C2D-2527C09F67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2466" y="88244"/>
            <a:ext cx="867067" cy="1340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77531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136</Words>
  <Application>Microsoft Office PowerPoint</Application>
  <PresentationFormat>Ευρεία οθόνη</PresentationFormat>
  <Paragraphs>27</Paragraphs>
  <Slides>2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Wingdings</vt:lpstr>
      <vt:lpstr>Θέμα του Office</vt:lpstr>
      <vt:lpstr>Digital Marketing (1)</vt:lpstr>
      <vt:lpstr>Digital Marketing (1)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Marketing (1)</dc:title>
  <dc:creator>Dimitrios Maditinos</dc:creator>
  <cp:lastModifiedBy>Dimitrios Maditinos</cp:lastModifiedBy>
  <cp:revision>3</cp:revision>
  <dcterms:created xsi:type="dcterms:W3CDTF">2024-03-08T12:57:10Z</dcterms:created>
  <dcterms:modified xsi:type="dcterms:W3CDTF">2024-03-13T12:27:22Z</dcterms:modified>
</cp:coreProperties>
</file>