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6A8012-1945-4BE8-876A-7453F76C5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93651AB-7695-4AFB-9C38-D807E2B46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2E8881-76A2-444A-A230-E68786CA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1C50A3-3600-4A69-A2B2-9645D09E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4A6B73-18FC-4E42-A2A8-6DFC77D3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077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6BB6F1-DF50-4D57-89C8-FE65C998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F3D9E3E-BD7E-4583-8CDC-DF0001620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F697D0-FE44-4A4E-A27D-886BFAAA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BE7B32-6E81-4364-B28F-DF9D2E6E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C797237-FBB5-4ADD-B541-25CA727D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50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9EBFC90-D18E-4323-8B86-E4E2299A5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AEBD7BB-B5DE-4952-9B5C-9D17C99CC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C9A046-1262-440B-8D4D-73D27DEB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8B6AB5-9480-45F7-B382-95BE33F6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B5C760-047F-4F35-9D68-1F509900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6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C5B9C5-28DF-4F23-99E5-B80EC1E4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BA68E3-1F43-49AE-A276-E7AD13FF0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FD0630-6885-4278-9A64-E17C3C8F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3D96094-5E1F-4F9E-BD0E-FE63626A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5791EDF-3F53-4F44-9E80-B53C13B0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47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FFB881-4E4E-4C4E-B608-3911C364C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8DFD59-EB7C-4071-852B-9FEA49109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808E7A-26DD-478E-A62E-1EA92677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AC8ABA-11A6-4712-A1EA-9D216F40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DEF61D-5964-4F3A-B643-765AE4C2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999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692FFB-9F9F-46D7-9A37-016F0EE2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655291-BF74-4265-98E3-2766F0DE8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0EB7A98-4FD1-4C66-9182-857EFA9CD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18C8BE5-3D0A-48B4-AC3A-B995AF02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02624A3-55DC-4A9A-8C8C-9C94E6BF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93B7D26-CAD2-404D-94EB-B95A7B6A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282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7D2E35-DE1D-4FD1-B563-5987A1E9A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617A00-B9B8-442B-896F-E2DBEEFDF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388044-8970-47A7-8BA9-33B52DF6C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E463869-B0DE-4319-8DD7-0F1034370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8A7D6D3-8610-4900-B290-27C3DF6A6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4E03182-DF90-4382-A0C3-647B140A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531B26F-69B3-4B62-8B40-CBA253F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DF2ED40-6D9B-443F-A571-2581FE883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276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F5A362-CA02-4BFF-B9A2-323C1B97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DDDD104-620F-4370-AF19-84BDF848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049F141-86E8-46D5-82FA-8FA718B3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908BA3D-A5F3-40EE-92BF-29926124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742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8E9B244-75FB-42CA-B5DC-2F8FF45D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993B8FD-4BEC-4640-9E27-6594715D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A8DBD60-9F8F-420D-956B-AA379BE6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466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1EE468-C2C1-4154-9CEA-FA87AE9E7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FAA971-51DC-4574-A091-C45115E8E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AC8DA56-7EF4-42F5-AC20-4A606194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CF4D1EC-54BE-45F7-B29D-763F9819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905D28-9AB2-4512-A8E5-B6CABA85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6D474D-3A5E-4054-AA9B-A40350E7E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47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EEC36B-0524-4F47-BCD7-87045D90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15D87DA-32B8-4933-8971-E7186A6E18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38DD9E7-17BC-40EA-B7A9-5EFE5AD83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A727852-A412-4F10-BA4B-D269D413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2526B6-B7E0-47C4-B6DD-27979E4E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DB8C801-A4CF-498E-821D-C9950C2A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896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60A33E9-2F62-4B70-A442-3E1881C2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C7B05F8-267E-4B75-A6DE-D158E9027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F7C950-F3AB-4F43-8C7D-28B9813FA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C9C5-E0E3-4284-81E9-39483CC2E055}" type="datetimeFigureOut">
              <a:rPr lang="el-GR" smtClean="0"/>
              <a:t>1/6/2024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9830E9E-ADD8-41B3-ABC7-7B440EA6E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C882A63-913E-4CA8-8BA9-2F178DE0A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AE2BD-EC3E-4F5A-BA3D-91C63BD248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46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ebouncer.com/el/%CF%84%CE%B9-%CE%B5%CE%AF%CE%BD%CE%B1%CE%B9-omnichannel-marketin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0A6ACF4-31C1-40CA-B675-FF479C121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063" y="363747"/>
            <a:ext cx="4629873" cy="613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B34230A-C6ED-4437-B249-5D348831ACA5}"/>
              </a:ext>
            </a:extLst>
          </p:cNvPr>
          <p:cNvSpPr txBox="1"/>
          <p:nvPr/>
        </p:nvSpPr>
        <p:spPr>
          <a:xfrm>
            <a:off x="1759225" y="2385391"/>
            <a:ext cx="99490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https://www.usebouncer.com/el/%CF%84%CE%B9-%CE%B5%CE%AF%CE%BD%CE%B1%CE%B9-omnichannel-marketing/</a:t>
            </a:r>
            <a:r>
              <a:rPr lang="en-GB" dirty="0"/>
              <a:t> 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6CF5A2-EB56-4BCB-B9AD-0503F29B4F7D}"/>
              </a:ext>
            </a:extLst>
          </p:cNvPr>
          <p:cNvSpPr txBox="1"/>
          <p:nvPr/>
        </p:nvSpPr>
        <p:spPr>
          <a:xfrm>
            <a:off x="1759225" y="894522"/>
            <a:ext cx="81500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latin typeface="Arial Narrow" panose="020B0606020202030204" pitchFamily="34" charset="0"/>
              </a:rPr>
              <a:t>Omni Channels marketing</a:t>
            </a:r>
            <a:endParaRPr lang="el-GR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8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EA1306-B765-45F9-8B64-829C52313486}"/>
              </a:ext>
            </a:extLst>
          </p:cNvPr>
          <p:cNvSpPr txBox="1"/>
          <p:nvPr/>
        </p:nvSpPr>
        <p:spPr>
          <a:xfrm>
            <a:off x="347870" y="894522"/>
            <a:ext cx="1134054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latin typeface="Arial Narrow" panose="020B0606020202030204" pitchFamily="34" charset="0"/>
              </a:rPr>
              <a:t>3</a:t>
            </a:r>
            <a:r>
              <a:rPr lang="el-GR" sz="3600" b="1" dirty="0">
                <a:latin typeface="Arial Narrow" panose="020B0606020202030204" pitchFamily="34" charset="0"/>
              </a:rPr>
              <a:t>β. ΑΙ </a:t>
            </a:r>
            <a:r>
              <a:rPr lang="en-GB" sz="3600" b="1" dirty="0">
                <a:latin typeface="Arial Narrow" panose="020B0606020202030204" pitchFamily="34" charset="0"/>
              </a:rPr>
              <a:t>Tools (platforms) and Digital marketing</a:t>
            </a:r>
          </a:p>
          <a:p>
            <a:endParaRPr lang="en-GB" sz="3600" b="1" dirty="0">
              <a:latin typeface="Arial Narrow" panose="020B0606020202030204" pitchFamily="34" charset="0"/>
            </a:endParaRPr>
          </a:p>
          <a:p>
            <a:r>
              <a:rPr lang="el-GR" sz="3600" b="1" dirty="0">
                <a:latin typeface="Arial Narrow" panose="020B0606020202030204" pitchFamily="34" charset="0"/>
              </a:rPr>
              <a:t>4</a:t>
            </a:r>
            <a:r>
              <a:rPr lang="el-GR" sz="3600" b="1" baseline="30000" dirty="0">
                <a:latin typeface="Arial Narrow" panose="020B0606020202030204" pitchFamily="34" charset="0"/>
              </a:rPr>
              <a:t>α</a:t>
            </a:r>
            <a:r>
              <a:rPr lang="el-GR" sz="3600" b="1" dirty="0">
                <a:latin typeface="Arial Narrow" panose="020B0606020202030204" pitchFamily="34" charset="0"/>
              </a:rPr>
              <a:t>. Τι είναι το </a:t>
            </a:r>
            <a:r>
              <a:rPr lang="el-GR" sz="3600" b="1" dirty="0" err="1">
                <a:latin typeface="Arial Narrow" panose="020B0606020202030204" pitchFamily="34" charset="0"/>
              </a:rPr>
              <a:t>πολυκαναλικό</a:t>
            </a:r>
            <a:r>
              <a:rPr lang="el-GR" sz="3600" b="1" dirty="0">
                <a:latin typeface="Arial Narrow" panose="020B0606020202030204" pitchFamily="34" charset="0"/>
              </a:rPr>
              <a:t> μάρκετινγκ και πώς λειτουργεί;</a:t>
            </a:r>
          </a:p>
          <a:p>
            <a:endParaRPr lang="el-GR" sz="3600" b="1" dirty="0">
              <a:latin typeface="Arial Narrow" panose="020B0606020202030204" pitchFamily="34" charset="0"/>
            </a:endParaRPr>
          </a:p>
          <a:p>
            <a:r>
              <a:rPr lang="el-GR" sz="3600" b="1" dirty="0">
                <a:latin typeface="Arial Narrow" panose="020B0606020202030204" pitchFamily="34" charset="0"/>
              </a:rPr>
              <a:t>4β. </a:t>
            </a:r>
            <a:r>
              <a:rPr lang="en-GB" sz="3600" b="1" dirty="0">
                <a:latin typeface="Arial Narrow" panose="020B0606020202030204" pitchFamily="34" charset="0"/>
              </a:rPr>
              <a:t>Digital Transformation (Article)</a:t>
            </a:r>
          </a:p>
          <a:p>
            <a:r>
              <a:rPr lang="en-GB" sz="3600" b="1" dirty="0" err="1">
                <a:latin typeface="Arial Narrow" panose="020B0606020202030204" pitchFamily="34" charset="0"/>
              </a:rPr>
              <a:t>Ultimate_Guide_to_Digital_Transformation_for_Enterprise_Leaders</a:t>
            </a:r>
            <a:endParaRPr lang="el-GR" sz="36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712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85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Dimitrios Maditinos</dc:creator>
  <cp:lastModifiedBy>Dimitrios Maditinos</cp:lastModifiedBy>
  <cp:revision>3</cp:revision>
  <dcterms:created xsi:type="dcterms:W3CDTF">2024-06-01T09:38:56Z</dcterms:created>
  <dcterms:modified xsi:type="dcterms:W3CDTF">2024-06-01T10:18:11Z</dcterms:modified>
</cp:coreProperties>
</file>