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ritides97@gmail.com" initials="a" lastIdx="2" clrIdx="0">
    <p:extLst>
      <p:ext uri="{19B8F6BF-5375-455C-9EA6-DF929625EA0E}">
        <p15:presenceInfo xmlns:p15="http://schemas.microsoft.com/office/powerpoint/2012/main" userId="10f6b112820655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EF4B-AF7D-4565-966E-35AD753E1E6F}" type="datetimeFigureOut">
              <a:rPr lang="el-GR" smtClean="0"/>
              <a:t>30/3/2024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688D-2E71-4ADF-A610-5FC2342111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29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63" y="0"/>
            <a:ext cx="18288000" cy="3445686"/>
            <a:chOff x="0" y="0"/>
            <a:chExt cx="4816593" cy="907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7506"/>
            </a:xfrm>
            <a:custGeom>
              <a:avLst/>
              <a:gdLst/>
              <a:ahLst/>
              <a:cxnLst/>
              <a:rect l="l" t="t" r="r" b="b"/>
              <a:pathLst>
                <a:path w="4816592" h="907506">
                  <a:moveTo>
                    <a:pt x="0" y="0"/>
                  </a:moveTo>
                  <a:lnTo>
                    <a:pt x="4816592" y="0"/>
                  </a:lnTo>
                  <a:lnTo>
                    <a:pt x="4816592" y="907506"/>
                  </a:lnTo>
                  <a:lnTo>
                    <a:pt x="0" y="907506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93287" y="505455"/>
            <a:ext cx="13301422" cy="9459745"/>
            <a:chOff x="0" y="0"/>
            <a:chExt cx="3503255" cy="2491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3255" cy="2491456"/>
            </a:xfrm>
            <a:custGeom>
              <a:avLst/>
              <a:gdLst/>
              <a:ahLst/>
              <a:cxnLst/>
              <a:rect l="l" t="t" r="r" b="b"/>
              <a:pathLst>
                <a:path w="3503255" h="2491456">
                  <a:moveTo>
                    <a:pt x="29102" y="0"/>
                  </a:moveTo>
                  <a:lnTo>
                    <a:pt x="3474153" y="0"/>
                  </a:lnTo>
                  <a:cubicBezTo>
                    <a:pt x="3490226" y="0"/>
                    <a:pt x="3503255" y="13029"/>
                    <a:pt x="3503255" y="29102"/>
                  </a:cubicBezTo>
                  <a:lnTo>
                    <a:pt x="3503255" y="2462354"/>
                  </a:lnTo>
                  <a:cubicBezTo>
                    <a:pt x="3503255" y="2478426"/>
                    <a:pt x="3490226" y="2491456"/>
                    <a:pt x="3474153" y="2491456"/>
                  </a:cubicBezTo>
                  <a:lnTo>
                    <a:pt x="29102" y="2491456"/>
                  </a:lnTo>
                  <a:cubicBezTo>
                    <a:pt x="13029" y="2491456"/>
                    <a:pt x="0" y="2478426"/>
                    <a:pt x="0" y="2462354"/>
                  </a:cubicBezTo>
                  <a:lnTo>
                    <a:pt x="0" y="29102"/>
                  </a:lnTo>
                  <a:cubicBezTo>
                    <a:pt x="0" y="13029"/>
                    <a:pt x="13029" y="0"/>
                    <a:pt x="29102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036337" y="3597826"/>
            <a:ext cx="12384816" cy="37153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Business Model Canvas (BMC)</a:t>
            </a:r>
          </a:p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Value Proposition Canvas (VPC)</a:t>
            </a:r>
          </a:p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u="none" dirty="0">
                <a:solidFill>
                  <a:srgbClr val="191919"/>
                </a:solidFill>
                <a:latin typeface="Arial Narrow" panose="020B0606020202030204" pitchFamily="34" charset="0"/>
              </a:rPr>
              <a:t>Social Media Marketing Platforms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F1216ED-BE16-4D68-A2EF-00071FC36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7425" y="632247"/>
            <a:ext cx="1454798" cy="2147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7283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252193" y="48440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Social Media Platforms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5D7FC15-71C1-49FD-BC05-6F42AC6C9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193" y="1348664"/>
            <a:ext cx="7806164" cy="859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774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Business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BB664-F55D-4B2D-8D08-A9691B842A47}"/>
              </a:ext>
            </a:extLst>
          </p:cNvPr>
          <p:cNvSpPr txBox="1"/>
          <p:nvPr/>
        </p:nvSpPr>
        <p:spPr>
          <a:xfrm>
            <a:off x="2328393" y="2327344"/>
            <a:ext cx="142494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είναι το πλάνο που έχει μια επιχείρηση για να βγάζει χρήματα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el-GR" sz="4000" dirty="0">
              <a:latin typeface="Arial Narrow" panose="020B060602020203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είναι η εξήγηση του πώς δημιουργείς αξία για τους πελάτες σου με το αντίστοιχο κόστος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el-GR" sz="4000" dirty="0">
              <a:latin typeface="Arial Narrow" panose="020B060602020203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περιλαμβάνει περιγραφές των προϊόντων ή υπηρεσιών προς πώληση, ποια είναι η αγορά-στόχος και ποια τα προ-απαιτούμενα έξοδα</a:t>
            </a:r>
          </a:p>
          <a:p>
            <a:pPr marL="742950" indent="-742950">
              <a:buFont typeface="Wingdings" panose="05000000000000000000" pitchFamily="2" charset="2"/>
              <a:buChar char="§"/>
            </a:pPr>
            <a:endParaRPr lang="el-GR" sz="4000" dirty="0">
              <a:latin typeface="Arial Narrow" panose="020B0606020202030204" pitchFamily="34" charset="0"/>
            </a:endParaRPr>
          </a:p>
          <a:p>
            <a:pPr marL="742950" indent="-74295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επιτρέπει στους επιχειρηματίες να ελέγξουν, να δοκιμάσουν διαφορετικούς τρόπους για να δομήσουν τα κόστη και τις ροές εσόδων.</a:t>
            </a:r>
          </a:p>
        </p:txBody>
      </p:sp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Business Model</a:t>
            </a:r>
            <a:r>
              <a:rPr lang="el-GR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 / Αναλύσεις</a:t>
            </a:r>
            <a:endParaRPr lang="en-US" sz="6600" dirty="0">
              <a:solidFill>
                <a:srgbClr val="191919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0BB664-F55D-4B2D-8D08-A9691B842A47}"/>
              </a:ext>
            </a:extLst>
          </p:cNvPr>
          <p:cNvSpPr txBox="1"/>
          <p:nvPr/>
        </p:nvSpPr>
        <p:spPr>
          <a:xfrm>
            <a:off x="2312351" y="2012330"/>
            <a:ext cx="14249400" cy="736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PEST</a:t>
            </a:r>
            <a:endParaRPr lang="el-GR" sz="4000" dirty="0">
              <a:latin typeface="Arial Narrow" panose="020B0606020202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SWOT</a:t>
            </a:r>
            <a:endParaRPr lang="el-GR" sz="4000" dirty="0">
              <a:latin typeface="Arial Narrow" panose="020B0606020202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PORTER</a:t>
            </a:r>
            <a:endParaRPr lang="el-GR" sz="4000" dirty="0">
              <a:latin typeface="Arial Narrow" panose="020B0606020202030204" pitchFamily="34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VRIO  / CPM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Business Model Canvas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b="1" dirty="0">
                <a:solidFill>
                  <a:srgbClr val="FF0000"/>
                </a:solidFill>
                <a:latin typeface="Arial Narrow" panose="020B0606020202030204" pitchFamily="34" charset="0"/>
              </a:rPr>
              <a:t>Value Proposition Canvas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Financial Analysis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4000" dirty="0">
                <a:latin typeface="Arial Narrow" panose="020B0606020202030204" pitchFamily="34" charset="0"/>
              </a:rPr>
              <a:t>Valuation</a:t>
            </a:r>
            <a:endParaRPr lang="el-GR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92683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Business Model Canvas / A. Osterwalder 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8082837-212A-4A5A-AC15-520993A41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2036393"/>
            <a:ext cx="13868400" cy="761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45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Value Proposition Canvas / Strategyzer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24681A-DF43-46B5-A3F2-3C124BBEB46B}"/>
              </a:ext>
            </a:extLst>
          </p:cNvPr>
          <p:cNvSpPr txBox="1"/>
          <p:nvPr/>
        </p:nvSpPr>
        <p:spPr>
          <a:xfrm>
            <a:off x="3176337" y="2244580"/>
            <a:ext cx="1417320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Ενσυναίσθηση</a:t>
            </a:r>
            <a:endParaRPr lang="el-GR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l-GR" sz="4000" dirty="0"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καθιστά σαφές πώς δημιουργείται αξία για τους πελάτες</a:t>
            </a:r>
          </a:p>
          <a:p>
            <a:endParaRPr lang="en-GB" sz="4000" dirty="0">
              <a:latin typeface="Arial Narrow" panose="020B0606020202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l-GR" sz="4000" dirty="0">
                <a:latin typeface="Arial Narrow" panose="020B0606020202030204" pitchFamily="34" charset="0"/>
              </a:rPr>
              <a:t>βοηθά στο σχεδιασμό προϊόντων και υπηρεσιών που επιθυμούν οι πελάτες</a:t>
            </a:r>
          </a:p>
        </p:txBody>
      </p:sp>
    </p:spTree>
    <p:extLst>
      <p:ext uri="{BB962C8B-B14F-4D97-AF65-F5344CB8AC3E}">
        <p14:creationId xmlns:p14="http://schemas.microsoft.com/office/powerpoint/2010/main" val="262422018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Value Proposition Canvas / Strategyzer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BCF38B48-DB00-406C-8FBB-371967A34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2" y="1998292"/>
            <a:ext cx="11508106" cy="794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0226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Value Proposition Canvas /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58432088-9C0C-45FC-9031-C144AE3DF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370" y="2593703"/>
            <a:ext cx="14938729" cy="735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20647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Value Proposition Canvas / Tesla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04FFDF59-1A49-4C2D-977E-5DDF690C28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451" y="2367024"/>
            <a:ext cx="13333022" cy="79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5898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914400" y="876300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sp>
        <p:nvSpPr>
          <p:cNvPr id="19" name="TextBox 12">
            <a:extLst>
              <a:ext uri="{FF2B5EF4-FFF2-40B4-BE49-F238E27FC236}">
                <a16:creationId xmlns:a16="http://schemas.microsoft.com/office/drawing/2014/main" id="{C6AE304F-1999-42ED-AF52-6996A0F638E3}"/>
              </a:ext>
            </a:extLst>
          </p:cNvPr>
          <p:cNvSpPr txBox="1"/>
          <p:nvPr/>
        </p:nvSpPr>
        <p:spPr>
          <a:xfrm>
            <a:off x="2328393" y="767804"/>
            <a:ext cx="13333023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lvl="0" indent="-857250" algn="l">
              <a:lnSpc>
                <a:spcPts val="9999"/>
              </a:lnSpc>
              <a:buFont typeface="Wingdings" panose="05000000000000000000" pitchFamily="2" charset="2"/>
              <a:buChar char="§"/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Social Media Platforms</a:t>
            </a: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65BFF7-18E2-407F-B7A0-221B10BC9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477" y="1998293"/>
            <a:ext cx="11799455" cy="786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3942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152</Words>
  <Application>Microsoft Office PowerPoint</Application>
  <PresentationFormat>Προσαρμογή</PresentationFormat>
  <Paragraphs>32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5" baseType="lpstr">
      <vt:lpstr>Calibri</vt:lpstr>
      <vt:lpstr>Arial</vt:lpstr>
      <vt:lpstr>Wingdings</vt:lpstr>
      <vt:lpstr>Arial Narrow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 Trends Marketing Presentation in Black Yellow Modern Style</dc:title>
  <dc:creator>USER</dc:creator>
  <cp:lastModifiedBy>Dimitrios Maditinos</cp:lastModifiedBy>
  <cp:revision>9</cp:revision>
  <dcterms:created xsi:type="dcterms:W3CDTF">2006-08-16T00:00:00Z</dcterms:created>
  <dcterms:modified xsi:type="dcterms:W3CDTF">2024-03-30T09:45:20Z</dcterms:modified>
  <dc:identifier>DAFeN0k9RRQ</dc:identifier>
</cp:coreProperties>
</file>